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96" y="-7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490C5A3-623E-4291-9363-296019D70C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9913238-823F-4801-9186-D359C9299A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D996D21-F04F-41E0-98B4-66581F38F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48E18-DE55-4DAC-B05D-3476302B18A0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1557BDE-2459-476F-806B-00CD116FB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1AA543C-6A9F-4BA5-80B1-45B837228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5F39A-D8C4-4CCE-925C-430C6E536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779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9660CC-7817-4B45-AAAD-7C8C28380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143748D-300D-40EA-962B-EE1685E57F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7E31DA7-2C13-4FB3-A1FE-1457B13B2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48E18-DE55-4DAC-B05D-3476302B18A0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41F5A9E-A517-48BA-9AC9-E205DBD5C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3E9D77B-77A2-489E-AC1C-D9436708A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5F39A-D8C4-4CCE-925C-430C6E536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2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68C9067C-0F60-42A0-95A3-E40456C326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25C6AC6-6E34-4966-BEDC-CBA9EA5ECF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B6B7413-B638-43A3-B8F0-F9097B0BD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48E18-DE55-4DAC-B05D-3476302B18A0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AED6578-7FDF-4BA1-8141-590ADD41A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818D8AD-7EEB-44A5-BD5F-047BBF8CF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5F39A-D8C4-4CCE-925C-430C6E536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5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8E3261-5291-4395-9A21-08530EBA3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8B8C41C-C167-4B18-8A11-353764B4D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BDFD0E8-6ED4-427C-A019-74DC8D3F4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48E18-DE55-4DAC-B05D-3476302B18A0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9609EF9-A0E9-4345-A81B-1B008D473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40C97F9-80C4-40F1-B581-210DA916A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5F39A-D8C4-4CCE-925C-430C6E536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550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510751-C088-403C-9929-0DAA75947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5DAA0C2-0AAA-4BFE-8D70-0FE613051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BE88F4E-5440-4219-8002-33E440598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48E18-DE55-4DAC-B05D-3476302B18A0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A4BA019-199A-455D-B6D6-D9DF49906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6162042-0A92-401B-B137-EB84DD9E6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5F39A-D8C4-4CCE-925C-430C6E536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271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3951FC-1041-403D-8730-14D3B021C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CE391F-A553-4B62-AA6D-8D207AC6D0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44ED609-ECA8-4865-B17C-4BF1E9F269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03267EC-1961-4220-B3B2-C2FCA7F29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48E18-DE55-4DAC-B05D-3476302B18A0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72CA606-3999-447D-8526-B75C1E84E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68EC463-E887-485C-BEEA-F1DCE8660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5F39A-D8C4-4CCE-925C-430C6E536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65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FEBF49-F533-456E-9A53-C4066940F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55F6EFF-EBC9-4CDA-91F9-CB9AB6597E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AB81A7D-4F74-4D34-9D79-E5156EEAA1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575D5D48-F059-40C0-9399-02FE3A6098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476DA40-BEFC-4CA7-B30E-76ED5E34A6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7AF82F0F-DD95-47A8-90FD-AE81EDA36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48E18-DE55-4DAC-B05D-3476302B18A0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FF9D998E-E7A2-4851-B282-4CF7666CD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80361E50-F95E-4650-8853-B68D41D8C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5F39A-D8C4-4CCE-925C-430C6E536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590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E4C3C32-4081-4DD7-B33D-33B0A4791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46DF052-0E9C-4120-8966-CEFA95466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48E18-DE55-4DAC-B05D-3476302B18A0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379BBADB-DA01-4577-82B9-CCA65F4DC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78D7B1D-91EE-4F90-A30B-2DA9852DF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5F39A-D8C4-4CCE-925C-430C6E536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279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27811413-3E98-43C8-A96A-4753AD688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48E18-DE55-4DAC-B05D-3476302B18A0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44A6116C-2F15-45A5-844C-D653B1F9A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B52E691-99A2-40BF-B000-75ECCABFE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5F39A-D8C4-4CCE-925C-430C6E536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754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2F922E-C430-46AD-8919-FBEDC4D8A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A36CC09-0AFB-4846-9BBC-380DD477E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1387F10-C15D-467F-A892-532813608E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F3B9201-77AA-4196-B2C1-5CA8EBE47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48E18-DE55-4DAC-B05D-3476302B18A0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A2BA059-F3FA-4F43-9BA6-3FBAAD164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EB5195A-5288-492D-8ABB-DD4AC288B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5F39A-D8C4-4CCE-925C-430C6E536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43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723BBC-10A9-4D80-A819-FCEEB8B6A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DC62005E-C1CF-42EE-9DCC-80A7361345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AAEA9C8-4FAE-4866-9896-B635295224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8EA3374-DC55-4D6C-9DD5-813D3A17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48E18-DE55-4DAC-B05D-3476302B18A0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C9D435C-3A98-4213-B947-44C6DF1BD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FCEFBA5-3641-42CA-B6CE-4157EEAD6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5F39A-D8C4-4CCE-925C-430C6E536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595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0BCD1E-AEBF-4BF6-AFED-C09BB7CA1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A767087-C5BF-422E-A211-026D7CD1E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F9F9E29-9A0E-4B44-9B72-9FC95460CF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48E18-DE55-4DAC-B05D-3476302B18A0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7CA0C8A-7294-445D-8AF0-88EE562FD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D6E52B1-2AE3-4B9F-94B8-22338DB753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5F39A-D8C4-4CCE-925C-430C6E536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16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mMXvMf_2EK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ºÐ°ÑÑÐ¸Ð½ÐºÐ° ÑÐ°Ð±Ð¾ÑÐ°ÑÑÐµÐ³Ð¾ ÑÐµÐ»Ð¾Ð²ÐµÐºÐ°">
            <a:extLst>
              <a:ext uri="{FF2B5EF4-FFF2-40B4-BE49-F238E27FC236}">
                <a16:creationId xmlns:a16="http://schemas.microsoft.com/office/drawing/2014/main" xmlns="" id="{93A67EBD-AEFE-4E65-9487-F66D8418C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7049" y="210586"/>
            <a:ext cx="3299377" cy="3299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5DE359-7AAA-4983-BFDA-71B654A808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JOBS</a:t>
            </a:r>
            <a:endParaRPr lang="ru-RU" sz="9600" b="1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711A76D-72E7-48AC-93DC-7805E3B4AC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https://youtu.be/mMXvMf_2EKs</a:t>
            </a:r>
            <a:endParaRPr lang="en-US" dirty="0"/>
          </a:p>
          <a:p>
            <a:endParaRPr lang="ru-RU" dirty="0"/>
          </a:p>
        </p:txBody>
      </p:sp>
      <p:pic>
        <p:nvPicPr>
          <p:cNvPr id="1028" name="Picture 4" descr="ÐÐ°ÑÑÐ¸Ð½ÐºÐ¸ Ð¿Ð¾ Ð·Ð°Ð¿ÑÐ¾ÑÑ ÐºÐ°ÑÑÐ¸Ð½ÐºÐ° ÑÐ°Ð±Ð¾ÑÐ°ÑÑÐµÐ³Ð¾ ÑÐµÐ»Ð¾Ð²ÐµÐºÐ°">
            <a:extLst>
              <a:ext uri="{FF2B5EF4-FFF2-40B4-BE49-F238E27FC236}">
                <a16:creationId xmlns:a16="http://schemas.microsoft.com/office/drawing/2014/main" xmlns="" id="{E24C80A4-A78C-4A73-850F-6B8B7A25E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92" y="4158532"/>
            <a:ext cx="3930575" cy="26156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5441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JOBS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</dc:title>
  <dc:creator>Admin</dc:creator>
  <cp:lastModifiedBy>Admin</cp:lastModifiedBy>
  <cp:revision>3</cp:revision>
  <dcterms:created xsi:type="dcterms:W3CDTF">2019-04-09T08:17:30Z</dcterms:created>
  <dcterms:modified xsi:type="dcterms:W3CDTF">2019-04-16T09:51:11Z</dcterms:modified>
</cp:coreProperties>
</file>