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991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323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0323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382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5781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098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104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76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745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23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41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0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5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06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308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75CEB-FD80-446E-97E2-D1C9B4861B79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8656BEB-D88A-444D-BD91-E32857FC5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9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»Ð¾Ð³Ð¾ÑÐ¸Ð¿ Ð·Ð¾Ð»Ð¾ÑÐ°Ñ Ð¿ÑÐµÐ»ÐºÐ°">
            <a:extLst>
              <a:ext uri="{FF2B5EF4-FFF2-40B4-BE49-F238E27FC236}">
                <a16:creationId xmlns:a16="http://schemas.microsoft.com/office/drawing/2014/main" xmlns="" id="{42C7B8D6-1F09-4046-96E8-AAF5F5BF6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745" y="1388528"/>
            <a:ext cx="5434509" cy="443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2466" y="0"/>
            <a:ext cx="9899567" cy="1276192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AT HOME AND ABROAD</a:t>
            </a:r>
            <a:endParaRPr lang="ru-RU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219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»Ð¾Ð³Ð¾ÑÐ¸Ð¿ ÑÐ»Ð°Ð²ÑÐ½ÑÐºÐ¸Ð¹ Ð±Ð°Ð·Ð°Ñ">
            <a:extLst>
              <a:ext uri="{FF2B5EF4-FFF2-40B4-BE49-F238E27FC236}">
                <a16:creationId xmlns:a16="http://schemas.microsoft.com/office/drawing/2014/main" xmlns="" id="{BA29FA14-B1AE-4F79-A0B3-464339F41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992" y="381222"/>
            <a:ext cx="8964805" cy="4991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41134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»Ð¾Ð³Ð¾ÑÐ¸Ð¿ Ð»Ð¸ÑÑÐ¾Ð¿Ð°Ð´">
            <a:extLst>
              <a:ext uri="{FF2B5EF4-FFF2-40B4-BE49-F238E27FC236}">
                <a16:creationId xmlns:a16="http://schemas.microsoft.com/office/drawing/2014/main" xmlns="" id="{34296295-F4FB-49FC-858F-F20DF9D94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651" y="951731"/>
            <a:ext cx="8618584" cy="4662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678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»Ð¾Ð³Ð¾ÑÐ¸Ð¿ Ð´Ð¾Ð¶Ð¸Ð½ÐºÐ¸">
            <a:extLst>
              <a:ext uri="{FF2B5EF4-FFF2-40B4-BE49-F238E27FC236}">
                <a16:creationId xmlns:a16="http://schemas.microsoft.com/office/drawing/2014/main" xmlns="" id="{59D0B5F5-FFB8-4BD5-B398-401533BA1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558" y="887492"/>
            <a:ext cx="8650066" cy="48285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615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»Ð¾Ð³Ð¾ÑÐ¸Ð¿ Ð¼ÐµÐ»ÑÐ½Ð¸ÑÐ° Ð¼Ð¾Ð´Ñ">
            <a:extLst>
              <a:ext uri="{FF2B5EF4-FFF2-40B4-BE49-F238E27FC236}">
                <a16:creationId xmlns:a16="http://schemas.microsoft.com/office/drawing/2014/main" xmlns="" id="{6571A878-F7F9-474E-AFF8-1E8B3E7CE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623" y="92289"/>
            <a:ext cx="4723883" cy="6673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023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±ÐµÑÐµÐ·Ð¸Ð½Ð° Ð¸ÑÑÐ¾ÑÐ¸ÑÐµÑÐºÐ¸Ð¹ ÑÐµÑÑÐ¸Ð²Ð°Ð»Ñ">
            <a:extLst>
              <a:ext uri="{FF2B5EF4-FFF2-40B4-BE49-F238E27FC236}">
                <a16:creationId xmlns:a16="http://schemas.microsoft.com/office/drawing/2014/main" xmlns="" id="{12B9E846-6E41-42E9-817F-DB74934A5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918" y="73644"/>
            <a:ext cx="4751194" cy="6720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561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ÑÐµÑÑÐ¸Ð²Ð°Ð»Ñ Ð±Ð¸ÑÐ»Ð· Ð»Ð¾Ð³Ð¾ÑÐ¸Ð¿">
            <a:extLst>
              <a:ext uri="{FF2B5EF4-FFF2-40B4-BE49-F238E27FC236}">
                <a16:creationId xmlns:a16="http://schemas.microsoft.com/office/drawing/2014/main" xmlns="" id="{08480B1E-EBDF-4929-B5A5-3DEBCF26B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482" y="217544"/>
            <a:ext cx="8543386" cy="6399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247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ÑÑÐ¸Ð½ÐºÐ¸ Ð¿Ð¾ Ð·Ð°Ð¿ÑÐ¾ÑÑ Ð¶ÐµÐ½Ð¸ÑÑÐ±Ð° ÑÐµÑÐµÑÐºÐ¸">
            <a:extLst>
              <a:ext uri="{FF2B5EF4-FFF2-40B4-BE49-F238E27FC236}">
                <a16:creationId xmlns:a16="http://schemas.microsoft.com/office/drawing/2014/main" xmlns="" id="{D5EF6281-A560-4914-9D52-7A53EC7C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136" y="540307"/>
            <a:ext cx="8113728" cy="5399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31982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21</TotalTime>
  <Words>4</Words>
  <Application>Microsoft Office PowerPoint</Application>
  <PresentationFormat>Произвольный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AT HOME AND ABROAD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2019-04-10T07:31:56Z</dcterms:created>
  <dcterms:modified xsi:type="dcterms:W3CDTF">2019-04-16T09:52:12Z</dcterms:modified>
</cp:coreProperties>
</file>