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79" d="100"/>
          <a:sy n="79" d="100"/>
        </p:scale>
        <p:origin x="-90" y="-7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867FCCF-5ED7-4DBE-B687-E779E8E5AB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7673A516-5987-4F6C-B08A-CBECF20FDC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3814DD5-F2C2-4FBD-AA92-74EB738090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A6DF6-9D12-47D0-A3F2-2856889D62E5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252A6085-D38C-4181-9DEB-0D57D2747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C1C1BEE1-7434-4ABD-BFF9-F4550EE60B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B341F-5C65-4216-86C2-CA0B8265C8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42505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3FFEA87-24D9-4C87-9594-F1C6B9C8DA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EA3E4249-C2B3-40ED-BE71-A58EA119BF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590F4505-178A-4CF5-85D7-8B171C8D23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A6DF6-9D12-47D0-A3F2-2856889D62E5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C7AAB9DD-7279-4299-B6FA-B0D0E1612D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83BF36A-2F53-455E-801E-2D7196441B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B341F-5C65-4216-86C2-CA0B8265C8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83213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BB43731E-932E-4082-A1B5-85E12459F08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789B5F8E-EDEB-4977-AFBC-81006C3FF2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D8E98943-31D8-436D-A5DF-9D16F2DB8F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A6DF6-9D12-47D0-A3F2-2856889D62E5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957D6F60-3A74-470C-A7DA-6B616C60A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DAF32F1-617A-4378-AFC7-1363CC6BF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B341F-5C65-4216-86C2-CA0B8265C8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0329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191A2F5-5932-4B87-8C82-BE72444E18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2433A2E-F65C-4DEA-9F96-0B2003E32A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474C7309-4B2B-45F5-B1B1-D42C9A19D4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A6DF6-9D12-47D0-A3F2-2856889D62E5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941131D6-90B0-49B8-95C6-CF70C435A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912FBEF2-508E-4E55-A67A-9637B666A9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B341F-5C65-4216-86C2-CA0B8265C8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40110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2FB3C09-48AD-4408-97AB-27C3ABDADF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F485B3C9-E412-47EB-AEF3-DAE9368BC3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F0C29BBB-A565-4D47-B598-65EF41AF5C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A6DF6-9D12-47D0-A3F2-2856889D62E5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71D5D01F-1B44-4921-9606-9E23D5C002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9D17875-2139-4F02-9506-6CFD95C7D3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B341F-5C65-4216-86C2-CA0B8265C8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04442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1FF7C54-27C6-42BE-B05D-DD0868BAB4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723F067-F6E7-4D0F-8774-3C481BB5A14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79EAD3A2-42F1-4208-BEB4-4378405B33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5C423A58-CB33-47CB-B652-01B50F6574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A6DF6-9D12-47D0-A3F2-2856889D62E5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015C7362-8A8A-4FCC-A762-741C0C9A8A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31A65969-2D23-4490-AB76-3405A82D99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B341F-5C65-4216-86C2-CA0B8265C8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56904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A84BE44-5DD7-4A07-A752-B9EEE9ED75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C29BAB6A-E101-4F98-ACA1-F42EB9A514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8CCFD307-0BAC-47C9-9BAC-C9F161C041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D7C04E8C-E7B7-489C-BA80-961171111BF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10928059-5CCF-40B3-9CE3-4B973F0E7B7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91B63599-2275-47C3-AD57-65A337108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A6DF6-9D12-47D0-A3F2-2856889D62E5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14FA86F9-1F2F-441C-BB6F-6F0A0D99AA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DF4D77D6-CCFE-453B-98AC-717FE6651D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B341F-5C65-4216-86C2-CA0B8265C8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89135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42FFCDF-E378-469D-98A6-B57BAD0156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ED24675A-9CDE-4AD5-AC54-B33AF3BB65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A6DF6-9D12-47D0-A3F2-2856889D62E5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7241989E-DADE-487F-8944-66C23892EF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AA0925C3-0907-4549-A495-4E54F4FE2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B341F-5C65-4216-86C2-CA0B8265C8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9169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0FE11FD1-3DBC-4294-94DC-156C02CAD2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A6DF6-9D12-47D0-A3F2-2856889D62E5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88C689F6-40BC-48C9-A1A1-D23A119C6F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52365C02-4947-4C83-A879-C0E9E88421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B341F-5C65-4216-86C2-CA0B8265C8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0899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7A64601-78A7-4018-96A0-2E57F51CA9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5B65A77-3762-4498-A648-A02400DBA2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819201C2-D03E-4D1E-BB26-64902977AD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D9654CFD-25DF-4565-8E40-0161F443BB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A6DF6-9D12-47D0-A3F2-2856889D62E5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74F10B75-B336-427F-AAAC-EA26E6A05B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765C3600-D412-4511-8B74-1D33A7CF5C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B341F-5C65-4216-86C2-CA0B8265C8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72404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059FE89-AFF2-4B32-B8A6-3233C29E88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7D403780-2A91-437A-A4CC-B6E9B2B4CB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1A8B7FFA-0563-4FFD-A4CB-752C1C0B44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5102656A-802B-4945-85B5-8601E82EA5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A6DF6-9D12-47D0-A3F2-2856889D62E5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49E320A8-BEF9-4866-ADDD-2D77494ACE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011BAC15-1923-4B3F-BD3F-CF49B3AC98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B341F-5C65-4216-86C2-CA0B8265C8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6799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355ECFD-914F-497C-92D1-45243BEB8D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130A4B40-04DB-4DEB-9F41-2E44ABA116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4A61871-C364-4A15-90DE-C752E5CB0C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FA6DF6-9D12-47D0-A3F2-2856889D62E5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7B72DCAE-5F6C-4550-9B55-A3DEE61560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E988A02-0240-44E8-9E8C-BDF6AB3525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2B341F-5C65-4216-86C2-CA0B8265C8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784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CC331468-495B-4A6F-9433-CE9E509487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697832"/>
            <a:ext cx="9144000" cy="2102268"/>
          </a:xfrm>
        </p:spPr>
        <p:txBody>
          <a:bodyPr>
            <a:normAutofit/>
          </a:bodyPr>
          <a:lstStyle/>
          <a:p>
            <a:r>
              <a:rPr lang="en-US" sz="8000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Arial Black" panose="020B0A04020102020204" pitchFamily="34" charset="0"/>
              </a:rPr>
              <a:t>ECOLOGY</a:t>
            </a:r>
            <a:endParaRPr lang="ru-RU" sz="8000" dirty="0">
              <a:solidFill>
                <a:schemeClr val="accent4">
                  <a:lumMod val="20000"/>
                  <a:lumOff val="80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40508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9FAE5E76-47DA-4244-832E-1B83DC3FE0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564" y="28358"/>
            <a:ext cx="11155680" cy="6801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68799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62ED0CEA-5D6D-4891-8CDA-26D4634F89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87464"/>
            <a:ext cx="118872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31649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05C282D4-361E-453A-9F9C-3E9A136D57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5450" y="428625"/>
            <a:ext cx="8801100" cy="6000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9679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ABD0FCAD-B38F-4788-B4CA-A375F28834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29866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B2F6A164-2EE0-4735-806B-EBF421FB51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5580" y="0"/>
            <a:ext cx="922084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2424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163DB561-1212-42FE-A519-63D1C80D40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5333" y="159026"/>
            <a:ext cx="9088341" cy="6816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58866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AB31C2E-F680-477C-B756-5A07EDA049BC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572494" y="1122363"/>
            <a:ext cx="10718358" cy="4833937"/>
          </a:xfrm>
        </p:spPr>
        <p:txBody>
          <a:bodyPr>
            <a:noAutofit/>
          </a:bodyPr>
          <a:lstStyle/>
          <a:p>
            <a:pPr algn="ctr"/>
            <a:r>
              <a:rPr lang="en-US" sz="9600" b="1" dirty="0"/>
              <a:t>What is your personal contribution to this problem???</a:t>
            </a:r>
            <a:endParaRPr lang="ru-RU" sz="9600" b="1" dirty="0"/>
          </a:p>
        </p:txBody>
      </p:sp>
    </p:spTree>
    <p:extLst>
      <p:ext uri="{BB962C8B-B14F-4D97-AF65-F5344CB8AC3E}">
        <p14:creationId xmlns:p14="http://schemas.microsoft.com/office/powerpoint/2010/main" val="164327177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10</Words>
  <Application>Microsoft Office PowerPoint</Application>
  <PresentationFormat>Произвольный</PresentationFormat>
  <Paragraphs>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ECOLOGY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What is your personal contribution to this problem???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2</cp:revision>
  <dcterms:created xsi:type="dcterms:W3CDTF">2019-04-09T08:52:13Z</dcterms:created>
  <dcterms:modified xsi:type="dcterms:W3CDTF">2019-04-16T10:04:29Z</dcterms:modified>
</cp:coreProperties>
</file>