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5" r:id="rId7"/>
    <p:sldId id="264" r:id="rId8"/>
    <p:sldId id="263" r:id="rId9"/>
    <p:sldId id="262" r:id="rId10"/>
    <p:sldId id="25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9" d="100"/>
          <a:sy n="79" d="100"/>
        </p:scale>
        <p:origin x="-90" y="-7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D8953DF-DEB9-43F2-A852-0EA9717034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12F7F3C-2FBE-4027-8507-A063137D99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4780CF9-563E-4F27-BDCB-2E6FCD000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B256-C5C1-47B7-89D0-64BDF349DAA6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D7FDF03-7C9B-4F90-A3AB-D400B9DE0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6D65160-DC71-4C22-91F6-20952145E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90E-4A7A-4AFB-A05F-270C10E38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628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1E94726-31F2-41AA-B987-C5623658C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4087824-B9BC-4F9B-AC16-DA5F5F3AAB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811F821-6014-44D7-B10B-8FB15DEDB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B256-C5C1-47B7-89D0-64BDF349DAA6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8F362CA-D8C5-4104-B227-8989D7915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D45A962-7FAA-43F5-89CA-4857E168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90E-4A7A-4AFB-A05F-270C10E38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707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A8C3E355-FBD4-4406-8EC7-6D7BE5105A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86F1F20-06C9-4267-90F3-5AF2601B94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BF580BE-126C-47C0-B0D3-F0C387B86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B256-C5C1-47B7-89D0-64BDF349DAA6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C940010-F500-4436-BC71-02AB61996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70C0DDE-3D6A-427B-A9C2-C613644AD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90E-4A7A-4AFB-A05F-270C10E38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007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E844EED-A5B1-4F93-9CDD-E94BA88B9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ED480DD-285E-4D29-8BF5-391419FCF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09F6C7E-5082-4FEF-8D9B-B0005F9C4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B256-C5C1-47B7-89D0-64BDF349DAA6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F01A3E8-E000-496E-B6AA-D415D3046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F8957C3-0D57-4093-9EA9-6B496553C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90E-4A7A-4AFB-A05F-270C10E38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579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66825D2-8679-4723-AACE-A461CFF26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BEA4C34-9693-4611-A3ED-3793018E51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425BA72-246B-409E-A153-745CD69FD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B256-C5C1-47B7-89D0-64BDF349DAA6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03604C9-C4DD-4B81-94B5-B8F093527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B94C327-97B3-4225-B4CE-E2769524F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90E-4A7A-4AFB-A05F-270C10E38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279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1CE922-6F7F-4412-967F-1B5338B32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9EA6605-D623-4C15-B447-36EE30790F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7017FEC-5CD0-450C-9279-FC58CB67D7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7C5B605-3580-46CA-A38A-213558CEA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B256-C5C1-47B7-89D0-64BDF349DAA6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3D6D340-AF32-4ED1-B741-992D5613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AB02650-E017-4E27-85F5-A20FC7F47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90E-4A7A-4AFB-A05F-270C10E38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293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B91C2A-0DFE-4D11-8FAD-60E75BD66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1C28100-4BDD-49A0-B94A-07C630D103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5204095-CB43-4182-BB51-EFAA86567B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3D49D9B8-9DF1-4120-AF73-E5E39C8E44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0471773-A49F-474B-AE0C-CFBE5FFB74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F7BE931B-8A5D-42C0-B833-E5728E47F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B256-C5C1-47B7-89D0-64BDF349DAA6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1870B5F-1233-430D-862A-8B278B6C7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0C1DD038-0472-4C25-9CC5-D8D3819A6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90E-4A7A-4AFB-A05F-270C10E38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097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9B88CC-C2CE-4301-B3E8-72CDD7214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ECF72A5-8128-4EF9-B5BF-3108C69F0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B256-C5C1-47B7-89D0-64BDF349DAA6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EA433F32-FB31-404F-97A5-4A220CC2C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663BA23-E3F0-48ED-95ED-40F9D33A6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90E-4A7A-4AFB-A05F-270C10E38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797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4C9A4CAD-053A-4693-8922-529E174EC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B256-C5C1-47B7-89D0-64BDF349DAA6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F588BB9-F43C-4287-A2D8-271E25543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55EEB33F-D2CE-4260-9ACB-7DA81FFB2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90E-4A7A-4AFB-A05F-270C10E38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781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55F6689-BA50-4EAC-9913-10FCA12AD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FB926CC-FCED-40C0-A37A-F3021FBF1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D25894E-224C-4C82-A309-C1BAA33D7F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B61B559-42BD-4935-9138-2C359FEA5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B256-C5C1-47B7-89D0-64BDF349DAA6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AFB4F22-A9E3-4817-9A75-FB079201F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8502DAC-D5EE-48A9-BD19-A165D994D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90E-4A7A-4AFB-A05F-270C10E38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58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C2C099-4002-460B-A033-A19894273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78A51ADB-8A13-46FF-8A92-FE8320F4C9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C5891A0-2D6F-4272-BF60-29A27AEE39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15ACC7B-0E8E-4DDB-AC46-AE2156BB3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B256-C5C1-47B7-89D0-64BDF349DAA6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D724379-9207-4445-9011-A0600DACB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5CC0CA4-F53D-4EBF-B87C-0F930AC94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90E-4A7A-4AFB-A05F-270C10E38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502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692710-DEC5-45E0-803B-02544EB7B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CD74660-A267-4CD0-BB89-D062C3971F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F78675E-77A5-4BB7-ABB8-C0CA87515B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6B256-C5C1-47B7-89D0-64BDF349DAA6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761B423-A5AA-4D32-9F44-3386C0D431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CD99977-E89C-4F99-AE9A-0ABFA3CB24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2190E-4A7A-4AFB-A05F-270C10E38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646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04536"/>
            <a:ext cx="8891337" cy="1693196"/>
          </a:xfrm>
        </p:spPr>
        <p:txBody>
          <a:bodyPr/>
          <a:lstStyle/>
          <a:p>
            <a:r>
              <a:rPr lang="en-US" sz="8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FAMILY</a:t>
            </a:r>
            <a:endParaRPr lang="ru-RU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 descr="https://avatars.mds.yandex.net/get-pdb/770122/2332c26c-b073-4d10-a1b2-2aed24130186/s1200?webp=false">
            <a:extLst>
              <a:ext uri="{FF2B5EF4-FFF2-40B4-BE49-F238E27FC236}">
                <a16:creationId xmlns:a16="http://schemas.microsoft.com/office/drawing/2014/main" xmlns="" id="{825D7FB8-D5B7-4D8A-9399-263A756C0366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3493" y="2047206"/>
            <a:ext cx="7085013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4" descr="https://www.davismiles.com/wp-content/uploads/sites/1/2016/02/Family.jpg">
            <a:extLst>
              <a:ext uri="{FF2B5EF4-FFF2-40B4-BE49-F238E27FC236}">
                <a16:creationId xmlns:a16="http://schemas.microsoft.com/office/drawing/2014/main" xmlns="" id="{AD9287A6-CC84-4C61-95B0-B5F19C05701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645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s://bellevuecounseling.net/wp-content/uploads/2018/12/How-to-tell-your-child-about-your-divorce.jpg">
            <a:extLst>
              <a:ext uri="{FF2B5EF4-FFF2-40B4-BE49-F238E27FC236}">
                <a16:creationId xmlns:a16="http://schemas.microsoft.com/office/drawing/2014/main" xmlns="" id="{FD08ED94-6792-4371-AB20-6DED121235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8" descr="http://horoshev.ru/wp-content/uploads/2015/09/strah3.jpg">
            <a:extLst>
              <a:ext uri="{FF2B5EF4-FFF2-40B4-BE49-F238E27FC236}">
                <a16:creationId xmlns:a16="http://schemas.microsoft.com/office/drawing/2014/main" xmlns="" id="{5157E528-3658-43A8-ADD3-3D93D7EACEE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12" descr="https://pbs.twimg.com/media/Ds8har0U8AUq17K.jpg">
            <a:extLst>
              <a:ext uri="{FF2B5EF4-FFF2-40B4-BE49-F238E27FC236}">
                <a16:creationId xmlns:a16="http://schemas.microsoft.com/office/drawing/2014/main" xmlns="" id="{75E49B21-B579-4259-B279-37A13D756B7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4" descr="http://allwomans.com/media/upload/images/o-FIGHTING-IN-FRONT-OF-KIDS-facebook.jpg">
            <a:extLst>
              <a:ext uri="{FF2B5EF4-FFF2-40B4-BE49-F238E27FC236}">
                <a16:creationId xmlns:a16="http://schemas.microsoft.com/office/drawing/2014/main" xmlns="" id="{7B5F0A30-C006-4621-9833-15A8D09E37F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00800" y="3733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8" descr="http://allwomans.com/media/upload/images/o-FIGHTING-IN-FRONT-OF-KIDS-facebook.jpg">
            <a:extLst>
              <a:ext uri="{FF2B5EF4-FFF2-40B4-BE49-F238E27FC236}">
                <a16:creationId xmlns:a16="http://schemas.microsoft.com/office/drawing/2014/main" xmlns="" id="{AAFD797F-126B-48A1-B621-9528616EEA3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553200" y="3886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22" descr="https://vse-pro-detstvo.ru/wp-content/uploads/semeynyie-konfliktyi.jpg">
            <a:extLst>
              <a:ext uri="{FF2B5EF4-FFF2-40B4-BE49-F238E27FC236}">
                <a16:creationId xmlns:a16="http://schemas.microsoft.com/office/drawing/2014/main" xmlns="" id="{5E06A631-85AA-4D91-9088-EF61EA1C3BE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05600" y="403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24" descr="https://vse-pro-detstvo.ru/wp-content/uploads/semeynyie-konfliktyi.jpg">
            <a:extLst>
              <a:ext uri="{FF2B5EF4-FFF2-40B4-BE49-F238E27FC236}">
                <a16:creationId xmlns:a16="http://schemas.microsoft.com/office/drawing/2014/main" xmlns="" id="{65397680-6C5E-4A70-9072-D1C07D75C7D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58000" y="4191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Заголовок 11">
            <a:extLst>
              <a:ext uri="{FF2B5EF4-FFF2-40B4-BE49-F238E27FC236}">
                <a16:creationId xmlns:a16="http://schemas.microsoft.com/office/drawing/2014/main" xmlns="" id="{A26B884E-CDF1-43F3-8AFD-E4BAF718EDF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47099" y="594360"/>
            <a:ext cx="11593002" cy="5669280"/>
          </a:xfrm>
        </p:spPr>
        <p:txBody>
          <a:bodyPr>
            <a:noAutofit/>
          </a:bodyPr>
          <a:lstStyle/>
          <a:p>
            <a:pPr algn="ctr"/>
            <a:r>
              <a:rPr lang="en-US" sz="9600" b="1" dirty="0"/>
              <a:t>What advice or recommendations would you give to these parents?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1030353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get-pdb/1624992/7bf9fd0c-3b85-4079-b827-f202d4491aee/s1200">
            <a:extLst>
              <a:ext uri="{FF2B5EF4-FFF2-40B4-BE49-F238E27FC236}">
                <a16:creationId xmlns:a16="http://schemas.microsoft.com/office/drawing/2014/main" xmlns="" id="{27E5D92A-1960-433E-8496-AED5312CDE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130" y="264485"/>
            <a:ext cx="9601958" cy="632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786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s://avatars.mds.yandex.net/get-pdb/1105309/3f8b9733-aaec-4b27-ac0f-e42d8520c63e/s1200?webp=false">
            <a:extLst>
              <a:ext uri="{FF2B5EF4-FFF2-40B4-BE49-F238E27FC236}">
                <a16:creationId xmlns:a16="http://schemas.microsoft.com/office/drawing/2014/main" xmlns="" id="{D850A33B-BAAF-4AFB-ABAA-A72F18F8A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723" y="163224"/>
            <a:ext cx="5352721" cy="669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893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45A5986F-EE2A-4753-B834-664F1B302510}"/>
              </a:ext>
            </a:extLst>
          </p:cNvPr>
          <p:cNvSpPr/>
          <p:nvPr/>
        </p:nvSpPr>
        <p:spPr>
          <a:xfrm>
            <a:off x="357808" y="943081"/>
            <a:ext cx="1169636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800" b="1" dirty="0"/>
              <a:t>Make a list of tips</a:t>
            </a:r>
            <a:br>
              <a:rPr lang="en-US" sz="8800" b="1" dirty="0"/>
            </a:br>
            <a:r>
              <a:rPr lang="ru-RU" sz="8800" b="1" dirty="0"/>
              <a:t>«</a:t>
            </a:r>
            <a:r>
              <a:rPr lang="en-US" sz="8800" b="1" dirty="0"/>
              <a:t>How to make a family happier</a:t>
            </a:r>
            <a:r>
              <a:rPr lang="ru-RU" sz="8800" b="1" dirty="0"/>
              <a:t>»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1457636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mediateireland.com/wp-content/uploads/family_4.jpg">
            <a:extLst>
              <a:ext uri="{FF2B5EF4-FFF2-40B4-BE49-F238E27FC236}">
                <a16:creationId xmlns:a16="http://schemas.microsoft.com/office/drawing/2014/main" xmlns="" id="{F405589C-39A0-4CD1-8378-66D6F83EE5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620" y="244747"/>
            <a:ext cx="9552759" cy="63685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628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3D6AEDA0-BAE1-43DB-B57F-DB7E911C47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989" y="206735"/>
            <a:ext cx="9910173" cy="6583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4103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odysseyonline-img.rbl.ms/simage/https%3A%2F%2Faz616578.vo.msecnd.net%2Ffiles%2F2016%2F10%2F04%2F636111435190257774-203916737_o-PARENTING-AFTER-DIVORCE-facebook.jpg/2000%2C2000/3%2FRh%2FugoqkXoEMsn/img.jpg">
            <a:extLst>
              <a:ext uri="{FF2B5EF4-FFF2-40B4-BE49-F238E27FC236}">
                <a16:creationId xmlns:a16="http://schemas.microsoft.com/office/drawing/2014/main" xmlns="" id="{E557A70B-5B1B-4E96-9E55-3D4DACED3F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38"/>
          <a:stretch/>
        </p:blipFill>
        <p:spPr bwMode="auto">
          <a:xfrm>
            <a:off x="548638" y="287650"/>
            <a:ext cx="10917141" cy="61016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5840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https://im0-tub-by.yandex.net/i?id=61471e7119ca4bdbc27b3fa83f086419-l&amp;n=13">
            <a:extLst>
              <a:ext uri="{FF2B5EF4-FFF2-40B4-BE49-F238E27FC236}">
                <a16:creationId xmlns:a16="http://schemas.microsoft.com/office/drawing/2014/main" xmlns="" id="{E3E46EC8-A723-4F23-B551-9ACAFB806D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6"/>
          <a:stretch/>
        </p:blipFill>
        <p:spPr bwMode="auto">
          <a:xfrm>
            <a:off x="1588079" y="213026"/>
            <a:ext cx="9015841" cy="6644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302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1.bp.blogspot.com/-d6cWUiO_fIg/VDuTQ8lJt0I/AAAAAAAADfU/MGUaJKo2W6c/s1600/Seorang-Anak-Diantara-Pertengkaran-Orangtua.jpg">
            <a:extLst>
              <a:ext uri="{FF2B5EF4-FFF2-40B4-BE49-F238E27FC236}">
                <a16:creationId xmlns:a16="http://schemas.microsoft.com/office/drawing/2014/main" xmlns="" id="{1F61041A-06AA-4BDF-B55D-EF8661A38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383" y="162089"/>
            <a:ext cx="4357393" cy="65338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8684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17</Words>
  <Application>Microsoft Office PowerPoint</Application>
  <PresentationFormat>Произвольный</PresentationFormat>
  <Paragraphs>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FAMILY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What advice or recommendations would you give to these parents?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</cp:revision>
  <dcterms:created xsi:type="dcterms:W3CDTF">2019-04-09T07:49:40Z</dcterms:created>
  <dcterms:modified xsi:type="dcterms:W3CDTF">2019-04-16T09:50:42Z</dcterms:modified>
</cp:coreProperties>
</file>