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" y="-7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358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39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15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28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20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66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01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07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11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15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17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BD237-7104-47D2-8D6D-B06B77B80707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16EC238-C7A5-40A8-B3BE-E591EDB3779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00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cr8heygC_4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SpBu_iAeGp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Z3VIDDVomeE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a6jN9sEyE18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YQrTIC7T-m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VaIXhx4au3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349755-128C-4FAF-A0AB-355174CF4B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5927" y="1106905"/>
            <a:ext cx="6834505" cy="2116509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ln w="12700">
                  <a:solidFill>
                    <a:srgbClr val="00B050"/>
                  </a:solidFill>
                  <a:prstDash val="solid"/>
                </a:ln>
                <a:gradFill>
                  <a:gsLst>
                    <a:gs pos="18000">
                      <a:schemeClr val="bg1"/>
                    </a:gs>
                    <a:gs pos="50000">
                      <a:srgbClr val="FF0000"/>
                    </a:gs>
                    <a:gs pos="87000">
                      <a:srgbClr val="00B050"/>
                    </a:gs>
                  </a:gsLst>
                  <a:lin ang="5400000" scaled="0"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BELARUS</a:t>
            </a:r>
            <a:endParaRPr lang="ru-RU" sz="8000" dirty="0">
              <a:gradFill>
                <a:gsLst>
                  <a:gs pos="18000">
                    <a:schemeClr val="bg1"/>
                  </a:gs>
                  <a:gs pos="50000">
                    <a:srgbClr val="FF0000"/>
                  </a:gs>
                  <a:gs pos="87000">
                    <a:srgbClr val="00B050"/>
                  </a:gs>
                </a:gsLst>
                <a:lin ang="5400000" scaled="0"/>
              </a:gra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DC8FE62-BFC1-47AD-B5A4-1E40C2088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9538" y="3531203"/>
            <a:ext cx="4777104" cy="977621"/>
          </a:xfrm>
        </p:spPr>
        <p:txBody>
          <a:bodyPr/>
          <a:lstStyle/>
          <a:p>
            <a: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https://youtu.be/cr8heygC_4Y</a:t>
            </a:r>
            <a:endParaRPr lang="ru-RU" sz="28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57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DFC086-972E-4A01-BA4D-AD7A195DE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9221" y="814330"/>
            <a:ext cx="5811821" cy="2541431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THE UK</a:t>
            </a:r>
            <a:endParaRPr lang="ru-RU" sz="80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69EF548-727B-400E-9E57-C2F34CD4C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6106" y="3507140"/>
            <a:ext cx="4115367" cy="977621"/>
          </a:xfrm>
        </p:spPr>
        <p:txBody>
          <a:bodyPr>
            <a:normAutofit fontScale="92500" lnSpcReduction="10000"/>
          </a:bodyPr>
          <a:lstStyle/>
          <a:p>
            <a:r>
              <a:rPr lang="en-US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https://youtu.be/SpBu_iAeGpM</a:t>
            </a:r>
            <a:endParaRPr lang="ru-RU" sz="24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7872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9A7085-5634-499A-9FAE-CFE4AD65EB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9042" y="826361"/>
            <a:ext cx="8637073" cy="2541431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Australia</a:t>
            </a:r>
            <a:endParaRPr lang="ru-RU" sz="80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ADEF0F4-867D-4D70-B890-368649C47B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2359" y="3543235"/>
            <a:ext cx="4019115" cy="977621"/>
          </a:xfrm>
        </p:spPr>
        <p:txBody>
          <a:bodyPr/>
          <a:lstStyle/>
          <a:p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https://youtu.be/Z3VIDDVomeE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24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5307A7-88EB-4F26-A538-745E2CD948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3558" y="838393"/>
            <a:ext cx="8637073" cy="2541431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New Zealand</a:t>
            </a:r>
            <a:endParaRPr lang="ru-RU" sz="8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DB91567-4E5C-47E1-8044-D8FBD34FE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0327" y="3531204"/>
            <a:ext cx="8637072" cy="977621"/>
          </a:xfrm>
        </p:spPr>
        <p:txBody>
          <a:bodyPr/>
          <a:lstStyle/>
          <a:p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https://youtu.be/a6jN9sEyE18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593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23D7A8-F956-4A3B-8EE1-360265CF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263" y="708267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Canada</a:t>
            </a:r>
            <a:endParaRPr lang="ru-RU" sz="8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29CB19-CFAE-4AA4-8578-8F6BBDCE8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3"/>
            <a:ext cx="9603275" cy="238782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https://youtu.be/YQrTIC7T-mw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249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6D7F4E-D708-4AEA-AF04-E999E1A87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b="1" dirty="0">
                <a:solidFill>
                  <a:srgbClr val="C00000"/>
                </a:solidFill>
                <a:latin typeface="Arial Black" panose="020B0A04020102020204" pitchFamily="34" charset="0"/>
              </a:rPr>
              <a:t>The USA</a:t>
            </a:r>
            <a:endParaRPr lang="ru-RU" sz="80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73494E0-C4D1-4A30-BE0E-6F6C4B9E0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3831" y="1955575"/>
            <a:ext cx="9603275" cy="679342"/>
          </a:xfrm>
        </p:spPr>
        <p:txBody>
          <a:bodyPr/>
          <a:lstStyle/>
          <a:p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https://youtu.be/VaIXhx4au3Q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131074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33</TotalTime>
  <Words>28</Words>
  <Application>Microsoft Office PowerPoint</Application>
  <PresentationFormat>Произвольный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Галерея</vt:lpstr>
      <vt:lpstr>BELARUS</vt:lpstr>
      <vt:lpstr>THE UK</vt:lpstr>
      <vt:lpstr>Australia</vt:lpstr>
      <vt:lpstr>New Zealand</vt:lpstr>
      <vt:lpstr>Canada</vt:lpstr>
      <vt:lpstr>The USA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Британия</dc:title>
  <dc:creator>Admin</dc:creator>
  <cp:lastModifiedBy>Admin</cp:lastModifiedBy>
  <cp:revision>6</cp:revision>
  <dcterms:created xsi:type="dcterms:W3CDTF">2019-04-09T09:06:09Z</dcterms:created>
  <dcterms:modified xsi:type="dcterms:W3CDTF">2019-04-16T10:02:40Z</dcterms:modified>
</cp:coreProperties>
</file>