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79" d="100"/>
          <a:sy n="79" d="100"/>
        </p:scale>
        <p:origin x="-90" y="-7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02F68-9C4E-4BFA-8F6C-11D8135F6C11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3D56D-DF95-4F9A-8BD2-05BEDB073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2404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02F68-9C4E-4BFA-8F6C-11D8135F6C11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3D56D-DF95-4F9A-8BD2-05BEDB073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284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02F68-9C4E-4BFA-8F6C-11D8135F6C11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3D56D-DF95-4F9A-8BD2-05BEDB073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3411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02F68-9C4E-4BFA-8F6C-11D8135F6C11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3D56D-DF95-4F9A-8BD2-05BEDB073901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658986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02F68-9C4E-4BFA-8F6C-11D8135F6C11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3D56D-DF95-4F9A-8BD2-05BEDB073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627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02F68-9C4E-4BFA-8F6C-11D8135F6C11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3D56D-DF95-4F9A-8BD2-05BEDB073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6417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02F68-9C4E-4BFA-8F6C-11D8135F6C11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3D56D-DF95-4F9A-8BD2-05BEDB073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9249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02F68-9C4E-4BFA-8F6C-11D8135F6C11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3D56D-DF95-4F9A-8BD2-05BEDB073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29638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02F68-9C4E-4BFA-8F6C-11D8135F6C11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3D56D-DF95-4F9A-8BD2-05BEDB073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816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02F68-9C4E-4BFA-8F6C-11D8135F6C11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3D56D-DF95-4F9A-8BD2-05BEDB073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689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02F68-9C4E-4BFA-8F6C-11D8135F6C11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3D56D-DF95-4F9A-8BD2-05BEDB073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9452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02F68-9C4E-4BFA-8F6C-11D8135F6C11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3D56D-DF95-4F9A-8BD2-05BEDB073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023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02F68-9C4E-4BFA-8F6C-11D8135F6C11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3D56D-DF95-4F9A-8BD2-05BEDB073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464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02F68-9C4E-4BFA-8F6C-11D8135F6C11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3D56D-DF95-4F9A-8BD2-05BEDB073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079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02F68-9C4E-4BFA-8F6C-11D8135F6C11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3D56D-DF95-4F9A-8BD2-05BEDB073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8350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02F68-9C4E-4BFA-8F6C-11D8135F6C11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3D56D-DF95-4F9A-8BD2-05BEDB073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502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02F68-9C4E-4BFA-8F6C-11D8135F6C11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3D56D-DF95-4F9A-8BD2-05BEDB073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4645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902F68-9C4E-4BFA-8F6C-11D8135F6C11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473D56D-DF95-4F9A-8BD2-05BEDB073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869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youtu.be/Ndor4l-uXa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Ð°ÑÑÐ¸Ð½ÐºÐ¸ Ð¿Ð¾ Ð·Ð°Ð¿ÑÐ¾ÑÑ ÐºÐ°ÑÑÐ¸Ð½ÐºÐ¸  Ð³Ð¾ÑÑÐµÐ¿ÑÐ¸Ð¸Ð¼ÑÑÐ²Ð¾ Ð±ÐµÐ»Ð°ÑÑÑÐ¸">
            <a:extLst>
              <a:ext uri="{FF2B5EF4-FFF2-40B4-BE49-F238E27FC236}">
                <a16:creationId xmlns:a16="http://schemas.microsoft.com/office/drawing/2014/main" xmlns="" id="{09E6282C-6199-4CCF-9E5E-26B8B46ADE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232" y="2223714"/>
            <a:ext cx="5715000" cy="38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2" name="Picture 4" descr="ÐÐ°ÑÑÐ¸Ð½ÐºÐ¸ Ð¿Ð¾ Ð·Ð°Ð¿ÑÐ¾ÑÑ ÐºÐ°ÑÑÐ¸Ð½ÐºÐ¸ Ð´ÑÑÐ¶Ð½Ð¾Ð³Ð¾ Ð½Ð°ÑÐ¾Ð´Ð° Ð±ÐµÐ»Ð°ÑÑÑÐ¸Ð¸">
            <a:extLst>
              <a:ext uri="{FF2B5EF4-FFF2-40B4-BE49-F238E27FC236}">
                <a16:creationId xmlns:a16="http://schemas.microsoft.com/office/drawing/2014/main" xmlns="" id="{76A4C5B9-FADA-49A8-8017-26B2DAF69B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8036" y="280613"/>
            <a:ext cx="3715453" cy="30686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Заголовок 1">
            <a:extLst>
              <a:ext uri="{FF2B5EF4-FFF2-40B4-BE49-F238E27FC236}">
                <a16:creationId xmlns:a16="http://schemas.microsoft.com/office/drawing/2014/main" xmlns="" id="{F243C00B-627F-41BF-A440-EBC3D5E9EC2F}"/>
              </a:ext>
            </a:extLst>
          </p:cNvPr>
          <p:cNvSpPr txBox="1">
            <a:spLocks/>
          </p:cNvSpPr>
          <p:nvPr/>
        </p:nvSpPr>
        <p:spPr>
          <a:xfrm>
            <a:off x="-354514" y="446543"/>
            <a:ext cx="8689976" cy="250921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66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NATIONAL CHARACTER</a:t>
            </a:r>
            <a:endParaRPr lang="ru-RU" sz="6600" dirty="0">
              <a:solidFill>
                <a:schemeClr val="accent1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xmlns="" id="{371BD711-0AF2-46E0-9AD7-9F176D26FC08}"/>
              </a:ext>
            </a:extLst>
          </p:cNvPr>
          <p:cNvSpPr txBox="1">
            <a:spLocks/>
          </p:cNvSpPr>
          <p:nvPr/>
        </p:nvSpPr>
        <p:spPr>
          <a:xfrm>
            <a:off x="7361007" y="4439652"/>
            <a:ext cx="8689976" cy="137159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i="1" dirty="0" smtClean="0">
                <a:solidFill>
                  <a:schemeClr val="bg1"/>
                </a:solidFill>
                <a:hlinkClick r:id="rId4"/>
              </a:rPr>
              <a:t>https://youtu.be/Ndor4l-uXag</a:t>
            </a:r>
            <a:endParaRPr lang="ru-RU" b="1" i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017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ÐÐ°ÑÑÐ¸Ð½ÐºÐ¸ Ð¿Ð¾ Ð·Ð°Ð¿ÑÐ¾ÑÑ ÐºÐ°ÑÑÐ¸Ð½ÐºÐ¸  Ð´Ð¾Ð±ÑÐ¾ÑÑ Ð±ÐµÐ»Ð°ÑÑÑÐ¸">
            <a:extLst>
              <a:ext uri="{FF2B5EF4-FFF2-40B4-BE49-F238E27FC236}">
                <a16:creationId xmlns:a16="http://schemas.microsoft.com/office/drawing/2014/main" xmlns="" id="{54785EC3-3985-4CE3-A625-ABC77882BB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0614" y="508884"/>
            <a:ext cx="9568518" cy="59634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9278472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ÐÐ¾ÑÐ¾Ð¶ÐµÐµ Ð¸Ð·Ð¾Ð±ÑÐ°Ð¶ÐµÐ½Ð¸Ðµ">
            <a:extLst>
              <a:ext uri="{FF2B5EF4-FFF2-40B4-BE49-F238E27FC236}">
                <a16:creationId xmlns:a16="http://schemas.microsoft.com/office/drawing/2014/main" xmlns="" id="{F48EEE48-F440-46FA-BD3E-231924FFF2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882" y="2132541"/>
            <a:ext cx="6122504" cy="40742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ÐÐ°ÑÑÐ¸Ð½ÐºÐ¸ Ð¿Ð¾ Ð·Ð°Ð¿ÑÐ¾ÑÑ ÐºÐ°ÑÑÐ¸Ð½ÐºÐ¸ Ð´ÑÑÐ¶Ð½Ð¾Ð³Ð¾ Ð½Ð°ÑÐ¾Ð´Ð° Ð±ÐµÐ»Ð°ÑÑÑÐ¸Ð¸">
            <a:extLst>
              <a:ext uri="{FF2B5EF4-FFF2-40B4-BE49-F238E27FC236}">
                <a16:creationId xmlns:a16="http://schemas.microsoft.com/office/drawing/2014/main" xmlns="" id="{B48CD5A1-946D-4B06-9692-E664C674FC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459" y="310431"/>
            <a:ext cx="4487069" cy="30132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76999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ÐÐ°ÑÑÐ¸Ð½ÐºÐ¸ Ð¿Ð¾ Ð·Ð°Ð¿ÑÐ¾ÑÑ ÐºÐ°ÑÑÐ¸Ð½ÐºÐ¸ ÑÐ¾Ð»ÐµÑÐ°Ð½ÑÐ½Ð¾ÑÑÐ¸">
            <a:extLst>
              <a:ext uri="{FF2B5EF4-FFF2-40B4-BE49-F238E27FC236}">
                <a16:creationId xmlns:a16="http://schemas.microsoft.com/office/drawing/2014/main" xmlns="" id="{2DA51690-62EA-4981-AECB-1333228F07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8751" y="429369"/>
            <a:ext cx="5950364" cy="2648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ÐÐ°ÑÑÐ¸Ð½ÐºÐ¸ Ð¿Ð¾ Ð·Ð°Ð¿ÑÐ¾ÑÑ ÐºÐ°ÑÑÐ¸Ð½ÐºÐ¸ ÑÐ¾Ð»ÐµÑÐ°Ð½ÑÐ½Ð¾ÑÑÐ¸">
            <a:extLst>
              <a:ext uri="{FF2B5EF4-FFF2-40B4-BE49-F238E27FC236}">
                <a16:creationId xmlns:a16="http://schemas.microsoft.com/office/drawing/2014/main" xmlns="" id="{1BB796CA-2B9E-4FCC-9448-892C64A2C6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223" y="3021309"/>
            <a:ext cx="3273924" cy="3259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ÐÐ°ÑÑÐ¸Ð½ÐºÐ¸ Ð¿Ð¾ Ð·Ð°Ð¿ÑÐ¾ÑÑ ÐºÐ°ÑÑÐ¸Ð½ÐºÐ¸ ÑÐ¾Ð»ÐµÑÐ°Ð½ÑÐ½Ð¾ÑÑÐ¸">
            <a:extLst>
              <a:ext uri="{FF2B5EF4-FFF2-40B4-BE49-F238E27FC236}">
                <a16:creationId xmlns:a16="http://schemas.microsoft.com/office/drawing/2014/main" xmlns="" id="{E5FAD64F-D639-4068-B04E-80346E30A0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489" y="3502234"/>
            <a:ext cx="4315487" cy="2565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1704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ÐÐ°ÑÑÐ¸Ð½ÐºÐ¸ Ð¿Ð¾ Ð·Ð°Ð¿ÑÐ¾ÑÑ ÐºÐ°ÑÑÐ¸Ð½ÐºÐ¸ Ð´ÑÑÐ¶Ð½Ð¾Ð³Ð¾ Ð½Ð°ÑÐ¾Ð´Ð° Ð±ÐµÐ»Ð°ÑÑÑÐ¸Ð¸">
            <a:extLst>
              <a:ext uri="{FF2B5EF4-FFF2-40B4-BE49-F238E27FC236}">
                <a16:creationId xmlns:a16="http://schemas.microsoft.com/office/drawing/2014/main" xmlns="" id="{F8BA9526-396B-48CF-9E51-6D5375E9C3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447" y="3543758"/>
            <a:ext cx="4054395" cy="26980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ÐÐ°ÑÑÐ¸Ð½ÐºÐ¸ Ð¿Ð¾ Ð·Ð°Ð¿ÑÐ¾ÑÑ ÐºÐ°ÑÑÐ¸Ð½ÐºÐ¸ Ð´ÑÑÐ¶Ð½Ð¾Ð³Ð¾ Ð½Ð°ÑÐ¾Ð´Ð° Ð±ÐµÐ»Ð°ÑÑÑÐ¸Ð¸">
            <a:extLst>
              <a:ext uri="{FF2B5EF4-FFF2-40B4-BE49-F238E27FC236}">
                <a16:creationId xmlns:a16="http://schemas.microsoft.com/office/drawing/2014/main" xmlns="" id="{9914762C-68E1-4424-91A4-E7DAD96D11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3851" y="1557050"/>
            <a:ext cx="5960124" cy="39734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ÐÐ°ÑÑÐ¸Ð½ÐºÐ¸ Ð¿Ð¾ Ð·Ð°Ð¿ÑÐ¾ÑÑ ÐºÐ°ÑÑÐ¸Ð½ÐºÐ¸ Ð´ÑÑÐ¶Ð½Ð¾Ð³Ð¾ Ð½Ð°ÑÐ¾Ð´Ð° Ð±ÐµÐ»Ð°ÑÑÑÐ¸Ð¸">
            <a:extLst>
              <a:ext uri="{FF2B5EF4-FFF2-40B4-BE49-F238E27FC236}">
                <a16:creationId xmlns:a16="http://schemas.microsoft.com/office/drawing/2014/main" xmlns="" id="{F50DD56F-D578-4357-9F81-AA887E31CE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63" y="221961"/>
            <a:ext cx="4302028" cy="28628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4752448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17</TotalTime>
  <Words>5</Words>
  <Application>Microsoft Office PowerPoint</Application>
  <PresentationFormat>Произвольный</PresentationFormat>
  <Paragraphs>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Капля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Национальный характер</dc:title>
  <dc:creator>Admin</dc:creator>
  <cp:lastModifiedBy>Admin</cp:lastModifiedBy>
  <cp:revision>4</cp:revision>
  <dcterms:created xsi:type="dcterms:W3CDTF">2019-04-09T09:51:32Z</dcterms:created>
  <dcterms:modified xsi:type="dcterms:W3CDTF">2019-04-16T09:55:07Z</dcterms:modified>
</cp:coreProperties>
</file>