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60" r:id="rId2"/>
    <p:sldId id="259" r:id="rId3"/>
    <p:sldId id="263" r:id="rId4"/>
    <p:sldId id="262" r:id="rId5"/>
    <p:sldId id="270" r:id="rId6"/>
    <p:sldId id="261" r:id="rId7"/>
    <p:sldId id="277" r:id="rId8"/>
    <p:sldId id="268" r:id="rId9"/>
    <p:sldId id="272" r:id="rId10"/>
    <p:sldId id="274" r:id="rId11"/>
    <p:sldId id="273" r:id="rId12"/>
    <p:sldId id="282" r:id="rId13"/>
    <p:sldId id="275" r:id="rId14"/>
    <p:sldId id="276" r:id="rId15"/>
    <p:sldId id="281" r:id="rId16"/>
    <p:sldId id="280" r:id="rId17"/>
    <p:sldId id="27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 varScale="1">
        <p:scale>
          <a:sx n="102" d="100"/>
          <a:sy n="102" d="100"/>
        </p:scale>
        <p:origin x="270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FE56-B218-45F3-8981-F61500FF7BC3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4244117-17CB-4A2B-9821-6A670A4DC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FE56-B218-45F3-8981-F61500FF7BC3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4117-17CB-4A2B-9821-6A670A4DC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FE56-B218-45F3-8981-F61500FF7BC3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4117-17CB-4A2B-9821-6A670A4DC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FE56-B218-45F3-8981-F61500FF7BC3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4244117-17CB-4A2B-9821-6A670A4DC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FE56-B218-45F3-8981-F61500FF7BC3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4117-17CB-4A2B-9821-6A670A4DC9B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6000">
    <p:pull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FE56-B218-45F3-8981-F61500FF7BC3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4117-17CB-4A2B-9821-6A670A4DC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FE56-B218-45F3-8981-F61500FF7BC3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4244117-17CB-4A2B-9821-6A670A4DC9B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FE56-B218-45F3-8981-F61500FF7BC3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4117-17CB-4A2B-9821-6A670A4DC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FE56-B218-45F3-8981-F61500FF7BC3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4117-17CB-4A2B-9821-6A670A4DC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FE56-B218-45F3-8981-F61500FF7BC3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4117-17CB-4A2B-9821-6A670A4DC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FE56-B218-45F3-8981-F61500FF7BC3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4117-17CB-4A2B-9821-6A670A4DC9B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A1DFE56-B218-45F3-8981-F61500FF7BC3}" type="datetimeFigureOut">
              <a:rPr lang="ru-RU" smtClean="0"/>
              <a:pPr/>
              <a:t>09.01.2025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244117-17CB-4A2B-9821-6A670A4DC9B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 advTm="6000">
    <p:pull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A%D1%83%D0%B7%D1%8C%D0%BC%D0%B0_%D0%A7%D0%BE%D1%80%D0%BD%D1%8B%D0%B9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A%D1%83%D0%B7%D1%8C%D0%BC%D0%B0_%D0%A7%D0%BE%D1%80%D0%BD%D1%8B%D0%B9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A%D1%83%D0%B7%D1%8C%D0%BC%D0%B0_%D0%A7%D0%BE%D1%80%D0%BD%D1%8B%D0%B9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A%D1%83%D0%B7%D1%8C%D0%BC%D0%B0_%D0%A7%D0%BE%D1%80%D0%BD%D1%8B%D0%B9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A%D1%83%D0%B7%D1%8C%D0%BC%D0%B0_%D0%A7%D0%BE%D1%80%D0%BD%D1%8B%D0%B9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A%D1%83%D0%B7%D1%8C%D0%BC%D0%B0_%D0%A7%D0%BE%D1%80%D0%BD%D1%8B%D0%B9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A%D1%83%D0%B7%D1%8C%D0%BC%D0%B0_%D0%A7%D0%BE%D1%80%D0%BD%D1%8B%D0%B9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A%D1%83%D0%B7%D1%8C%D0%BC%D0%B0_%D0%A7%D0%BE%D1%80%D0%BD%D1%8B%D0%B9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A%D1%83%D0%B7%D1%8C%D0%BC%D0%B0_%D0%A7%D0%BE%D1%80%D0%BD%D1%8B%D0%B9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A%D1%83%D0%B7%D1%8C%D0%BC%D0%B0_%D0%A7%D0%BE%D1%80%D0%BD%D1%8B%D0%B9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Фон для презентации по творчеству - 75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5536" y="1700808"/>
            <a:ext cx="8280920" cy="41447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7900"/>
              </a:lnSpc>
            </a:pP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M Vinograd Oblique" pitchFamily="66" charset="0"/>
                <a:ea typeface="BatangChe" pitchFamily="49" charset="-127"/>
              </a:rPr>
              <a:t>«</a:t>
            </a:r>
            <a:r>
              <a:rPr lang="ru-RU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M Vinograd Oblique" pitchFamily="66" charset="0"/>
                <a:ea typeface="BatangChe" pitchFamily="49" charset="-127"/>
              </a:rPr>
              <a:t>Юбілеі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M Vinograd Oblique" pitchFamily="66" charset="0"/>
                <a:ea typeface="BatangChe" pitchFamily="49" charset="-127"/>
              </a:rPr>
              <a:t> </a:t>
            </a:r>
            <a:r>
              <a:rPr lang="ru-RU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M Vinograd Oblique" pitchFamily="66" charset="0"/>
                <a:ea typeface="BatangChe" pitchFamily="49" charset="-127"/>
              </a:rPr>
              <a:t>ў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M Vinograd Oblique" pitchFamily="66" charset="0"/>
                <a:ea typeface="BatangChe" pitchFamily="49" charset="-127"/>
              </a:rPr>
              <a:t> </a:t>
            </a:r>
            <a:r>
              <a:rPr lang="ru-RU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M Vinograd Oblique" pitchFamily="66" charset="0"/>
                <a:ea typeface="BatangChe" pitchFamily="49" charset="-127"/>
              </a:rPr>
              <a:t>кніжным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M Vinograd Oblique" pitchFamily="66" charset="0"/>
                <a:ea typeface="BatangChe" pitchFamily="49" charset="-127"/>
              </a:rPr>
              <a:t> </a:t>
            </a:r>
            <a:r>
              <a:rPr lang="ru-RU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M Vinograd Oblique" pitchFamily="66" charset="0"/>
                <a:ea typeface="BatangChe" pitchFamily="49" charset="-127"/>
              </a:rPr>
              <a:t>свеце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M Vinograd Oblique" pitchFamily="66" charset="0"/>
                <a:ea typeface="BatangChe" pitchFamily="49" charset="-127"/>
              </a:rPr>
              <a:t>»</a:t>
            </a:r>
          </a:p>
          <a:p>
            <a:pPr algn="ctr">
              <a:lnSpc>
                <a:spcPts val="7900"/>
              </a:lnSpc>
            </a:pPr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M Vinograd Oblique" pitchFamily="66" charset="0"/>
                <a:ea typeface="BatangChe" pitchFamily="49" charset="-127"/>
              </a:rPr>
              <a:t>Беларускія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M Vinograd Oblique" pitchFamily="66" charset="0"/>
                <a:ea typeface="BatangChe" pitchFamily="49" charset="-127"/>
              </a:rPr>
              <a:t> </a:t>
            </a:r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M Vinograd Oblique" pitchFamily="66" charset="0"/>
                <a:ea typeface="BatangChe" pitchFamily="49" charset="-127"/>
              </a:rPr>
              <a:t>кнігі-юбіляры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M Vinograd Oblique" pitchFamily="66" charset="0"/>
                <a:ea typeface="BatangChe" pitchFamily="49" charset="-127"/>
              </a:rPr>
              <a:t> 2025</a:t>
            </a:r>
            <a:endParaRPr lang="be-BY" sz="4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M Vinograd Oblique" pitchFamily="66" charset="0"/>
              <a:ea typeface="BatangChe" pitchFamily="49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7744" y="0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1400" i="1" dirty="0" smtClean="0">
                <a:latin typeface="Batang" pitchFamily="18" charset="-127"/>
                <a:ea typeface="Batang" pitchFamily="18" charset="-127"/>
              </a:rPr>
              <a:t> Государственное учрежде</a:t>
            </a:r>
            <a:r>
              <a:rPr lang="ru-RU" sz="1400" i="1" dirty="0" err="1" smtClean="0">
                <a:latin typeface="Batang" pitchFamily="18" charset="-127"/>
                <a:ea typeface="Batang" pitchFamily="18" charset="-127"/>
              </a:rPr>
              <a:t>ние</a:t>
            </a:r>
            <a:r>
              <a:rPr lang="ru-RU" sz="1400" i="1" dirty="0" smtClean="0">
                <a:latin typeface="Batang" pitchFamily="18" charset="-127"/>
                <a:ea typeface="Batang" pitchFamily="18" charset="-127"/>
              </a:rPr>
              <a:t> образования </a:t>
            </a:r>
          </a:p>
          <a:p>
            <a:pPr algn="ctr"/>
            <a:r>
              <a:rPr lang="ru-RU" sz="1400" i="1" dirty="0" smtClean="0">
                <a:latin typeface="Batang" pitchFamily="18" charset="-127"/>
                <a:ea typeface="Batang" pitchFamily="18" charset="-127"/>
              </a:rPr>
              <a:t>«Средняя школа №32 г. Могилева»</a:t>
            </a:r>
            <a:endParaRPr lang="ru-RU" sz="1400" i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030" name="Picture 6" descr="https://o.remove.bg/downloads/8f19de3c-3e41-4633-8364-1914254ceb0e/40161d069284dadfc43e95240c0ab27e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293096"/>
            <a:ext cx="3672408" cy="2259943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оздать комикс мем &quot;литература, книги, открытая книга&quot; - Комиксы -  Meme-arsen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98866" y="476672"/>
            <a:ext cx="1584024" cy="10464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 smtClean="0"/>
              <a:t>55 </a:t>
            </a:r>
            <a:r>
              <a:rPr lang="ru-RU" sz="2000" dirty="0" err="1" smtClean="0"/>
              <a:t>гадоў</a:t>
            </a:r>
            <a:endParaRPr lang="ru-RU" sz="2000" dirty="0" smtClean="0"/>
          </a:p>
          <a:p>
            <a:pPr algn="ctr"/>
            <a:r>
              <a:rPr lang="ru-RU" sz="2400" dirty="0" smtClean="0"/>
              <a:t>«</a:t>
            </a:r>
            <a:r>
              <a:rPr lang="ru-RU" sz="2400" dirty="0" err="1" smtClean="0"/>
              <a:t>Сотнікаў</a:t>
            </a:r>
            <a:r>
              <a:rPr lang="ru-RU" sz="2400" dirty="0" smtClean="0"/>
              <a:t>» </a:t>
            </a:r>
          </a:p>
          <a:p>
            <a:pPr algn="ctr"/>
            <a:r>
              <a:rPr lang="ru-RU" dirty="0" smtClean="0"/>
              <a:t>(1970)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5373216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5229200"/>
            <a:ext cx="259228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Васіль</a:t>
            </a:r>
            <a:r>
              <a:rPr lang="ru-RU" sz="2000" dirty="0" smtClean="0"/>
              <a:t> </a:t>
            </a:r>
            <a:r>
              <a:rPr lang="ru-RU" sz="2000" dirty="0" err="1" smtClean="0"/>
              <a:t>Быкаў</a:t>
            </a:r>
            <a:endParaRPr lang="ru-RU" sz="2000" dirty="0" smtClean="0"/>
          </a:p>
          <a:p>
            <a:pPr algn="ctr"/>
            <a:r>
              <a:rPr lang="ru-RU" sz="2000" dirty="0" smtClean="0"/>
              <a:t>1924-2003г.</a:t>
            </a:r>
            <a:endParaRPr lang="ru-RU" sz="2000" dirty="0"/>
          </a:p>
        </p:txBody>
      </p:sp>
      <p:sp>
        <p:nvSpPr>
          <p:cNvPr id="22532" name="AutoShape 4" descr="Кондрат Крап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4" name="AutoShape 6" descr="Кондрат Крап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80" name="Picture 4" descr="Васіль Быкаў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980728"/>
            <a:ext cx="3417168" cy="381642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t="3001" b="2720"/>
          <a:stretch/>
        </p:blipFill>
        <p:spPr>
          <a:xfrm>
            <a:off x="5152777" y="1844824"/>
            <a:ext cx="3028056" cy="4464497"/>
          </a:xfrm>
          <a:prstGeom prst="rect">
            <a:avLst/>
          </a:prstGeom>
        </p:spPr>
      </p:pic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оздать комикс мем &quot;литература, книги, открытая книга&quot; - Комиксы -  Meme-arsen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524461" y="476672"/>
            <a:ext cx="2132828" cy="10464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/>
              <a:t>5</a:t>
            </a:r>
            <a:r>
              <a:rPr lang="ru-RU" sz="2000" dirty="0" smtClean="0"/>
              <a:t>0</a:t>
            </a:r>
            <a:r>
              <a:rPr lang="ru-RU" sz="2000" dirty="0" smtClean="0"/>
              <a:t> г</a:t>
            </a:r>
            <a:r>
              <a:rPr lang="be-BY" sz="2000" dirty="0" smtClean="0"/>
              <a:t>адоў</a:t>
            </a:r>
            <a:endParaRPr lang="ru-RU" sz="2000" dirty="0" smtClean="0"/>
          </a:p>
          <a:p>
            <a:pPr algn="ctr"/>
            <a:r>
              <a:rPr lang="ru-RU" sz="2400" dirty="0" smtClean="0"/>
              <a:t>«Свята </a:t>
            </a:r>
            <a:r>
              <a:rPr lang="ru-RU" sz="2400" dirty="0" err="1" smtClean="0"/>
              <a:t>пчалы</a:t>
            </a:r>
            <a:r>
              <a:rPr lang="ru-RU" sz="2400" dirty="0" smtClean="0"/>
              <a:t>» </a:t>
            </a:r>
            <a:endParaRPr lang="ru-RU" sz="2400" dirty="0" smtClean="0"/>
          </a:p>
          <a:p>
            <a:pPr algn="ctr"/>
            <a:r>
              <a:rPr lang="ru-RU" dirty="0" smtClean="0"/>
              <a:t>(</a:t>
            </a:r>
            <a:r>
              <a:rPr lang="ru-RU" dirty="0" smtClean="0"/>
              <a:t>1975)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5373216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5229200"/>
            <a:ext cx="259228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Рыгор</a:t>
            </a:r>
            <a:r>
              <a:rPr lang="ru-RU" sz="2000" dirty="0" smtClean="0"/>
              <a:t> </a:t>
            </a:r>
            <a:r>
              <a:rPr lang="ru-RU" sz="2000" dirty="0" err="1" smtClean="0"/>
              <a:t>Барадулін</a:t>
            </a:r>
            <a:endParaRPr lang="ru-RU" sz="2000" dirty="0" smtClean="0"/>
          </a:p>
          <a:p>
            <a:pPr algn="ctr"/>
            <a:r>
              <a:rPr lang="be-BY" sz="2000" dirty="0" smtClean="0"/>
              <a:t>1935-2014</a:t>
            </a:r>
            <a:endParaRPr lang="ru-RU" sz="2000" dirty="0" smtClean="0"/>
          </a:p>
        </p:txBody>
      </p:sp>
      <p:sp>
        <p:nvSpPr>
          <p:cNvPr id="22532" name="AutoShape 4" descr="Кондрат Крап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4" name="AutoShape 6" descr="Кондрат Крап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6615" t="16375" r="16924" b="18124"/>
          <a:stretch/>
        </p:blipFill>
        <p:spPr>
          <a:xfrm>
            <a:off x="5364088" y="2024123"/>
            <a:ext cx="2664294" cy="39964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929" y="924858"/>
            <a:ext cx="2592288" cy="408550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оздать комикс мем &quot;литература, книги, открытая книга&quot; - Комиксы -  Meme-arsen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43818" y="476672"/>
            <a:ext cx="3094117" cy="10464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 smtClean="0"/>
              <a:t>30</a:t>
            </a:r>
            <a:r>
              <a:rPr lang="ru-RU" sz="2000" dirty="0" smtClean="0"/>
              <a:t> г</a:t>
            </a:r>
            <a:r>
              <a:rPr lang="be-BY" sz="2000" dirty="0" smtClean="0"/>
              <a:t>адоў</a:t>
            </a:r>
            <a:endParaRPr lang="ru-RU" sz="2000" dirty="0" smtClean="0"/>
          </a:p>
          <a:p>
            <a:pPr algn="ctr"/>
            <a:r>
              <a:rPr lang="ru-RU" sz="2400" dirty="0" smtClean="0"/>
              <a:t>«</a:t>
            </a:r>
            <a:r>
              <a:rPr lang="ru-RU" sz="2400" dirty="0" err="1" smtClean="0"/>
              <a:t>Евангелле</a:t>
            </a:r>
            <a:r>
              <a:rPr lang="ru-RU" sz="2400" dirty="0" smtClean="0"/>
              <a:t> ад мамы» </a:t>
            </a:r>
            <a:endParaRPr lang="ru-RU" sz="2400" dirty="0" smtClean="0"/>
          </a:p>
          <a:p>
            <a:pPr algn="ctr"/>
            <a:r>
              <a:rPr lang="ru-RU" dirty="0" smtClean="0"/>
              <a:t>(</a:t>
            </a:r>
            <a:r>
              <a:rPr lang="ru-RU" dirty="0" smtClean="0"/>
              <a:t>1995)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5373216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5229200"/>
            <a:ext cx="259228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Рыгор</a:t>
            </a:r>
            <a:r>
              <a:rPr lang="ru-RU" sz="2000" dirty="0" smtClean="0"/>
              <a:t> </a:t>
            </a:r>
            <a:r>
              <a:rPr lang="ru-RU" sz="2000" dirty="0" err="1" smtClean="0"/>
              <a:t>Барадулін</a:t>
            </a:r>
            <a:endParaRPr lang="ru-RU" sz="2000" dirty="0" smtClean="0"/>
          </a:p>
          <a:p>
            <a:pPr algn="ctr"/>
            <a:r>
              <a:rPr lang="be-BY" sz="2000" dirty="0" smtClean="0"/>
              <a:t>1935-2014</a:t>
            </a:r>
            <a:endParaRPr lang="ru-RU" sz="2000" dirty="0" smtClean="0"/>
          </a:p>
        </p:txBody>
      </p:sp>
      <p:sp>
        <p:nvSpPr>
          <p:cNvPr id="22532" name="AutoShape 4" descr="Кондрат Крап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4" name="AutoShape 6" descr="Кондрат Крап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929" y="924858"/>
            <a:ext cx="2592288" cy="408550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568" y="1685337"/>
            <a:ext cx="2653241" cy="453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83668"/>
      </p:ext>
    </p:extLst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оздать комикс мем &quot;литература, книги, открытая книга&quot; - Комиксы -  Meme-arsen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243109" y="476672"/>
            <a:ext cx="2695546" cy="10464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/>
              <a:t>5</a:t>
            </a:r>
            <a:r>
              <a:rPr lang="ru-RU" sz="2000" dirty="0" smtClean="0"/>
              <a:t>0 </a:t>
            </a:r>
            <a:r>
              <a:rPr lang="ru-RU" sz="2000" dirty="0" err="1" smtClean="0"/>
              <a:t>гадоў</a:t>
            </a:r>
            <a:endParaRPr lang="ru-RU" sz="2000" dirty="0" smtClean="0"/>
          </a:p>
          <a:p>
            <a:pPr algn="ctr"/>
            <a:r>
              <a:rPr lang="ru-RU" sz="2400" dirty="0" smtClean="0"/>
              <a:t>«</a:t>
            </a:r>
            <a:r>
              <a:rPr lang="ru-RU" sz="2400" dirty="0" err="1" smtClean="0"/>
              <a:t>Залатыя</a:t>
            </a:r>
            <a:r>
              <a:rPr lang="ru-RU" sz="2400" dirty="0" smtClean="0"/>
              <a:t> </a:t>
            </a:r>
            <a:r>
              <a:rPr lang="ru-RU" sz="2400" dirty="0" err="1" smtClean="0"/>
              <a:t>зярнята</a:t>
            </a:r>
            <a:r>
              <a:rPr lang="ru-RU" sz="2400" dirty="0" smtClean="0"/>
              <a:t>» </a:t>
            </a:r>
            <a:endParaRPr lang="ru-RU" sz="2400" dirty="0" smtClean="0"/>
          </a:p>
          <a:p>
            <a:pPr algn="ctr"/>
            <a:r>
              <a:rPr lang="ru-RU" dirty="0" smtClean="0"/>
              <a:t>(</a:t>
            </a:r>
            <a:r>
              <a:rPr lang="ru-RU" dirty="0" smtClean="0"/>
              <a:t>1975)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5373216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5229200"/>
            <a:ext cx="259228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Уладзімір</a:t>
            </a:r>
            <a:r>
              <a:rPr lang="ru-RU" sz="2000" dirty="0" smtClean="0"/>
              <a:t> </a:t>
            </a:r>
            <a:r>
              <a:rPr lang="ru-RU" sz="2000" dirty="0" err="1" smtClean="0"/>
              <a:t>Дубоўка</a:t>
            </a:r>
            <a:endParaRPr lang="ru-RU" sz="2000" dirty="0" smtClean="0"/>
          </a:p>
          <a:p>
            <a:pPr algn="ctr"/>
            <a:r>
              <a:rPr lang="be-BY" sz="2000" dirty="0" smtClean="0"/>
              <a:t>1901-1976</a:t>
            </a:r>
            <a:endParaRPr lang="ru-RU" sz="2000" dirty="0"/>
          </a:p>
        </p:txBody>
      </p:sp>
      <p:sp>
        <p:nvSpPr>
          <p:cNvPr id="22532" name="AutoShape 4" descr="Кондрат Крап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4" name="AutoShape 6" descr="Кондрат Крап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4172"/>
          <a:stretch/>
        </p:blipFill>
        <p:spPr>
          <a:xfrm>
            <a:off x="5286676" y="1844824"/>
            <a:ext cx="2813716" cy="43276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222" y="836712"/>
            <a:ext cx="2806706" cy="410645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оздать комикс мем &quot;литература, книги, открытая книга&quot; - Комиксы -  Meme-arsen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-144438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477376" y="476672"/>
            <a:ext cx="2227020" cy="10464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 smtClean="0"/>
              <a:t>40 </a:t>
            </a:r>
            <a:r>
              <a:rPr lang="ru-RU" sz="2000" dirty="0" err="1" smtClean="0"/>
              <a:t>гадоў</a:t>
            </a:r>
            <a:endParaRPr lang="ru-RU" sz="2000" dirty="0" smtClean="0"/>
          </a:p>
          <a:p>
            <a:pPr algn="ctr"/>
            <a:r>
              <a:rPr lang="ru-RU" sz="2400" dirty="0" smtClean="0"/>
              <a:t>«</a:t>
            </a:r>
            <a:r>
              <a:rPr lang="ru-RU" sz="2400" dirty="0" err="1" smtClean="0"/>
              <a:t>Родныя</a:t>
            </a:r>
            <a:r>
              <a:rPr lang="ru-RU" sz="2400" dirty="0" smtClean="0"/>
              <a:t> </a:t>
            </a:r>
            <a:r>
              <a:rPr lang="ru-RU" sz="2400" dirty="0" err="1" smtClean="0"/>
              <a:t>дзеці</a:t>
            </a:r>
            <a:r>
              <a:rPr lang="ru-RU" sz="2400" dirty="0" smtClean="0"/>
              <a:t>» </a:t>
            </a:r>
            <a:endParaRPr lang="ru-RU" sz="2400" dirty="0" smtClean="0"/>
          </a:p>
          <a:p>
            <a:pPr algn="ctr"/>
            <a:r>
              <a:rPr lang="ru-RU" dirty="0" smtClean="0"/>
              <a:t>(</a:t>
            </a:r>
            <a:r>
              <a:rPr lang="ru-RU" dirty="0" smtClean="0"/>
              <a:t>1980)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5373216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9547" y="5069820"/>
            <a:ext cx="259228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e-BY" sz="2000" dirty="0" smtClean="0"/>
              <a:t>Ніл Гілевіч</a:t>
            </a:r>
          </a:p>
          <a:p>
            <a:pPr algn="ctr"/>
            <a:r>
              <a:rPr lang="be-BY" sz="2000" dirty="0" smtClean="0"/>
              <a:t>1931-2016</a:t>
            </a:r>
            <a:endParaRPr lang="ru-RU" sz="2000" dirty="0"/>
          </a:p>
        </p:txBody>
      </p:sp>
      <p:sp>
        <p:nvSpPr>
          <p:cNvPr id="22532" name="AutoShape 4" descr="Кондрат Крап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4" name="AutoShape 6" descr="Кондрат Крап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Блокадная книга | Адамович Алесь, Гранин Даниил - купить с доставкой по  выгодным ценам в интернет-магазине OZON (596470779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391" y="1779264"/>
            <a:ext cx="2826855" cy="42402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908720"/>
            <a:ext cx="3168466" cy="383632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оздать комикс мем &quot;литература, книги, открытая книга&quot; - Комиксы -  Meme-arsen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881444" y="476672"/>
            <a:ext cx="3418886" cy="10464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 smtClean="0"/>
              <a:t>30</a:t>
            </a:r>
            <a:r>
              <a:rPr lang="ru-RU" sz="2000" dirty="0" smtClean="0"/>
              <a:t> </a:t>
            </a:r>
            <a:r>
              <a:rPr lang="ru-RU" sz="2000" dirty="0" err="1" smtClean="0"/>
              <a:t>гадоў</a:t>
            </a:r>
            <a:endParaRPr lang="ru-RU" sz="2000" dirty="0" smtClean="0"/>
          </a:p>
          <a:p>
            <a:pPr algn="ctr"/>
            <a:r>
              <a:rPr lang="ru-RU" sz="2400" dirty="0" smtClean="0"/>
              <a:t>«</a:t>
            </a:r>
            <a:r>
              <a:rPr lang="ru-RU" sz="2400" dirty="0" err="1" smtClean="0"/>
              <a:t>Бацьуі</a:t>
            </a:r>
            <a:r>
              <a:rPr lang="ru-RU" sz="2400" dirty="0" smtClean="0"/>
              <a:t> і </a:t>
            </a:r>
            <a:r>
              <a:rPr lang="ru-RU" sz="2400" dirty="0" err="1" smtClean="0"/>
              <a:t>дзеці</a:t>
            </a:r>
            <a:r>
              <a:rPr lang="ru-RU" sz="2400" dirty="0" smtClean="0"/>
              <a:t>: </a:t>
            </a:r>
            <a:r>
              <a:rPr lang="ru-RU" sz="2400" dirty="0" err="1" smtClean="0"/>
              <a:t>дзеннікі</a:t>
            </a:r>
            <a:r>
              <a:rPr lang="ru-RU" sz="2400" dirty="0" smtClean="0"/>
              <a:t>» </a:t>
            </a:r>
            <a:endParaRPr lang="ru-RU" sz="2400" dirty="0" smtClean="0"/>
          </a:p>
          <a:p>
            <a:pPr algn="ctr"/>
            <a:r>
              <a:rPr lang="ru-RU" dirty="0" smtClean="0"/>
              <a:t>(</a:t>
            </a:r>
            <a:r>
              <a:rPr lang="ru-RU" dirty="0" smtClean="0"/>
              <a:t>1995)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5373216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5229200"/>
            <a:ext cx="259228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e-BY" sz="2000" dirty="0" smtClean="0"/>
              <a:t>Уладзімір Ліпскі</a:t>
            </a:r>
          </a:p>
          <a:p>
            <a:pPr algn="ctr"/>
            <a:r>
              <a:rPr lang="be-BY" sz="2000" dirty="0" smtClean="0"/>
              <a:t>1940</a:t>
            </a:r>
            <a:endParaRPr lang="ru-RU" sz="2000" dirty="0"/>
          </a:p>
        </p:txBody>
      </p:sp>
      <p:sp>
        <p:nvSpPr>
          <p:cNvPr id="22532" name="AutoShape 4" descr="Кондрат Крап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4" name="AutoShape 6" descr="Кондрат Крап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Блокадная книга | Адамович Алесь, Гранин Даниил - купить с доставкой по  выгодным ценам в интернет-магазине OZON (596470779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4547" t="2230" r="4545" b="3144"/>
          <a:stretch/>
        </p:blipFill>
        <p:spPr>
          <a:xfrm>
            <a:off x="5220072" y="1772816"/>
            <a:ext cx="2880320" cy="44644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040" y="836712"/>
            <a:ext cx="2982734" cy="421497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76574658"/>
      </p:ext>
    </p:extLst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оздать комикс мем &quot;литература, книги, открытая книга&quot; - Комиксы -  Meme-arsen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78487" y="476672"/>
            <a:ext cx="3024803" cy="10464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 smtClean="0"/>
              <a:t>30</a:t>
            </a:r>
            <a:r>
              <a:rPr lang="ru-RU" sz="2000" dirty="0" smtClean="0"/>
              <a:t> </a:t>
            </a:r>
            <a:r>
              <a:rPr lang="ru-RU" sz="2000" dirty="0" err="1" smtClean="0"/>
              <a:t>гадоў</a:t>
            </a:r>
            <a:endParaRPr lang="ru-RU" sz="2000" dirty="0" smtClean="0"/>
          </a:p>
          <a:p>
            <a:pPr algn="ctr"/>
            <a:r>
              <a:rPr lang="ru-RU" sz="2400" dirty="0" smtClean="0"/>
              <a:t>«</a:t>
            </a:r>
            <a:r>
              <a:rPr lang="ru-RU" sz="2400" dirty="0" err="1" smtClean="0"/>
              <a:t>Дзівосны</a:t>
            </a:r>
            <a:r>
              <a:rPr lang="ru-RU" sz="2400" dirty="0" smtClean="0"/>
              <a:t> </a:t>
            </a:r>
            <a:r>
              <a:rPr lang="ru-RU" sz="2400" dirty="0" err="1" smtClean="0"/>
              <a:t>карабель</a:t>
            </a:r>
            <a:r>
              <a:rPr lang="ru-RU" sz="2400" dirty="0" smtClean="0"/>
              <a:t>» </a:t>
            </a:r>
            <a:endParaRPr lang="ru-RU" sz="2400" dirty="0" smtClean="0"/>
          </a:p>
          <a:p>
            <a:pPr algn="ctr"/>
            <a:r>
              <a:rPr lang="ru-RU" dirty="0" smtClean="0"/>
              <a:t>(</a:t>
            </a:r>
            <a:r>
              <a:rPr lang="ru-RU" dirty="0" smtClean="0"/>
              <a:t>1995)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5373216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5229200"/>
            <a:ext cx="259228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Владімір</a:t>
            </a:r>
            <a:r>
              <a:rPr lang="ru-RU" sz="2000" dirty="0" smtClean="0"/>
              <a:t> </a:t>
            </a:r>
            <a:r>
              <a:rPr lang="ru-RU" sz="2000" dirty="0" err="1" smtClean="0"/>
              <a:t>Ягоўдзік</a:t>
            </a:r>
            <a:endParaRPr lang="ru-RU" sz="2000" dirty="0" smtClean="0"/>
          </a:p>
          <a:p>
            <a:pPr algn="ctr"/>
            <a:r>
              <a:rPr lang="be-BY" sz="2000" dirty="0" smtClean="0"/>
              <a:t>1956</a:t>
            </a:r>
            <a:endParaRPr lang="ru-RU" sz="2000" dirty="0" smtClean="0"/>
          </a:p>
        </p:txBody>
      </p:sp>
      <p:sp>
        <p:nvSpPr>
          <p:cNvPr id="22532" name="AutoShape 4" descr="Кондрат Крап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4" name="AutoShape 6" descr="Кондрат Крап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Блокадная книга | Адамович Алесь, Гранин Даниил - купить с доставкой по  выгодным ценам в интернет-магазине OZON (596470779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1844824"/>
            <a:ext cx="2970871" cy="40998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971" y="1071652"/>
            <a:ext cx="2666748" cy="376731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15835722"/>
      </p:ext>
    </p:extLst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оздать комикс мем &quot;литература, книги, открытая книга&quot; - Комиксы -  Meme-arsen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499721" y="476672"/>
            <a:ext cx="2182329" cy="10464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 smtClean="0"/>
              <a:t>30</a:t>
            </a:r>
            <a:r>
              <a:rPr lang="ru-RU" sz="2000" dirty="0" smtClean="0"/>
              <a:t> </a:t>
            </a:r>
            <a:r>
              <a:rPr lang="ru-RU" sz="2000" dirty="0" err="1" smtClean="0"/>
              <a:t>гадоў</a:t>
            </a:r>
            <a:endParaRPr lang="ru-RU" sz="2000" dirty="0" smtClean="0"/>
          </a:p>
          <a:p>
            <a:pPr algn="ctr"/>
            <a:r>
              <a:rPr lang="ru-RU" sz="2400" dirty="0" smtClean="0"/>
              <a:t>«Грот </a:t>
            </a:r>
            <a:r>
              <a:rPr lang="ru-RU" sz="2400" dirty="0" err="1" smtClean="0"/>
              <a:t>афаліны</a:t>
            </a:r>
            <a:r>
              <a:rPr lang="ru-RU" sz="2400" dirty="0" smtClean="0"/>
              <a:t>» </a:t>
            </a:r>
            <a:endParaRPr lang="ru-RU" sz="2400" dirty="0" smtClean="0"/>
          </a:p>
          <a:p>
            <a:pPr algn="ctr"/>
            <a:r>
              <a:rPr lang="ru-RU" dirty="0" smtClean="0"/>
              <a:t>(</a:t>
            </a:r>
            <a:r>
              <a:rPr lang="ru-RU" dirty="0" smtClean="0"/>
              <a:t>1995)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5373216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7381" y="4979006"/>
            <a:ext cx="259228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e-BY" sz="2000" dirty="0" smtClean="0"/>
              <a:t>Павел Місько</a:t>
            </a:r>
          </a:p>
          <a:p>
            <a:pPr algn="ctr"/>
            <a:r>
              <a:rPr lang="be-BY" sz="2000" dirty="0" smtClean="0"/>
              <a:t>1931-2011</a:t>
            </a:r>
            <a:endParaRPr lang="ru-RU" sz="2000" dirty="0"/>
          </a:p>
        </p:txBody>
      </p:sp>
      <p:sp>
        <p:nvSpPr>
          <p:cNvPr id="22532" name="AutoShape 4" descr="Кондрат Крап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4" name="AutoShape 6" descr="Кондрат Крап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Блокадная книга | Адамович Алесь, Гранин Даниил - купить с доставкой по  выгодным ценам в интернет-магазине OZON (596470779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685" y="1844824"/>
            <a:ext cx="2800442" cy="43294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254" y="764704"/>
            <a:ext cx="2973877" cy="394991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09402411"/>
      </p:ext>
    </p:extLst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Старая открытая книг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2" descr="Создать комикс мем &quot;литература, книги, открытая книга&quot; - Комиксы -  Meme-arsen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99592" y="5373216"/>
            <a:ext cx="3024336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e-BY" sz="2000" b="1" dirty="0" smtClean="0"/>
              <a:t>Кузьма Чорны</a:t>
            </a:r>
            <a:endParaRPr lang="ru-RU" sz="2000" b="1" dirty="0" smtClean="0"/>
          </a:p>
          <a:p>
            <a:pPr algn="ctr"/>
            <a:r>
              <a:rPr lang="ru-RU" sz="2000" dirty="0" smtClean="0"/>
              <a:t>1900-1944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220072" y="620688"/>
            <a:ext cx="2952328" cy="98488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90 </a:t>
            </a:r>
            <a:r>
              <a:rPr lang="ru-RU" sz="2000" dirty="0" err="1" smtClean="0"/>
              <a:t>гадо</a:t>
            </a:r>
            <a:r>
              <a:rPr lang="be-BY" sz="2000" dirty="0" smtClean="0"/>
              <a:t>ў</a:t>
            </a:r>
            <a:endParaRPr lang="ru-RU" sz="2000" dirty="0" smtClean="0"/>
          </a:p>
          <a:p>
            <a:pPr algn="ctr"/>
            <a:r>
              <a:rPr lang="ru-RU" sz="2000" dirty="0"/>
              <a:t> «</a:t>
            </a:r>
            <a:r>
              <a:rPr lang="ru-RU" sz="2000" dirty="0" err="1"/>
              <a:t>Трэцяе</a:t>
            </a:r>
            <a:r>
              <a:rPr lang="ru-RU" sz="2000" dirty="0"/>
              <a:t> </a:t>
            </a:r>
            <a:r>
              <a:rPr lang="ru-RU" sz="2000" dirty="0" err="1"/>
              <a:t>пакаленне</a:t>
            </a:r>
            <a:r>
              <a:rPr lang="ru-RU" sz="2000" dirty="0"/>
              <a:t>» </a:t>
            </a:r>
            <a:r>
              <a:rPr lang="ru-RU" dirty="0" smtClean="0"/>
              <a:t>(1935)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700808"/>
            <a:ext cx="2697088" cy="41130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754" y="980728"/>
            <a:ext cx="2809620" cy="393642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оздать комикс мем &quot;литература, книги, открытая книга&quot; - Комиксы -  Meme-arsen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860032" y="548680"/>
            <a:ext cx="3366120" cy="107721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115 </a:t>
            </a:r>
            <a:r>
              <a:rPr lang="ru-RU" sz="2000" dirty="0" err="1" smtClean="0"/>
              <a:t>гадоў</a:t>
            </a:r>
            <a:r>
              <a:rPr lang="ru-RU" sz="2000" dirty="0" smtClean="0"/>
              <a:t>  </a:t>
            </a:r>
          </a:p>
          <a:p>
            <a:pPr algn="ctr"/>
            <a:r>
              <a:rPr lang="ru-RU" sz="2400" dirty="0" smtClean="0"/>
              <a:t>«Гусляр» </a:t>
            </a:r>
          </a:p>
          <a:p>
            <a:pPr algn="ctr"/>
            <a:r>
              <a:rPr lang="ru-RU" dirty="0" smtClean="0"/>
              <a:t>(1910)</a:t>
            </a:r>
            <a:endParaRPr lang="ru-RU" dirty="0"/>
          </a:p>
        </p:txBody>
      </p:sp>
      <p:pic>
        <p:nvPicPr>
          <p:cNvPr id="18436" name="Picture 4" descr="https://o.remove.bg/downloads/3d43e0c4-011d-4f07-81f1-522b1749da09/afishakup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620688"/>
            <a:ext cx="3422230" cy="46805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1547664" y="5445224"/>
            <a:ext cx="1822422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b="1" dirty="0" smtClean="0"/>
              <a:t>Янка Купала </a:t>
            </a:r>
          </a:p>
          <a:p>
            <a:pPr algn="ctr"/>
            <a:r>
              <a:rPr lang="ru-RU" sz="2000" dirty="0" smtClean="0"/>
              <a:t>1882 —1942г.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921" y="1947006"/>
            <a:ext cx="2435568" cy="3714241"/>
          </a:xfrm>
          <a:prstGeom prst="rect">
            <a:avLst/>
          </a:prstGeom>
        </p:spPr>
      </p:pic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оздать комикс мем &quot;литература, книги, открытая книга&quot; - Комиксы -  Meme-arsen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>
            <a:off x="1763688" y="5373216"/>
            <a:ext cx="187220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 smtClean="0"/>
              <a:t>Якуб</a:t>
            </a:r>
            <a:r>
              <a:rPr lang="ru-RU" sz="2000" b="1" dirty="0" smtClean="0"/>
              <a:t> Колас</a:t>
            </a:r>
          </a:p>
          <a:p>
            <a:pPr algn="ctr"/>
            <a:r>
              <a:rPr lang="ru-RU" sz="2000" dirty="0" smtClean="0"/>
              <a:t>1882 -1956г. </a:t>
            </a:r>
            <a:r>
              <a:rPr lang="ru-RU" dirty="0"/>
              <a:t>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32040" y="404664"/>
            <a:ext cx="3443213" cy="135421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115 </a:t>
            </a:r>
            <a:r>
              <a:rPr lang="ru-RU" sz="2000" dirty="0" err="1" smtClean="0"/>
              <a:t>гадоў</a:t>
            </a:r>
            <a:endParaRPr lang="ru-RU" sz="2000" dirty="0" smtClean="0"/>
          </a:p>
          <a:p>
            <a:pPr algn="ctr"/>
            <a:r>
              <a:rPr lang="ru-RU" sz="2000" dirty="0" err="1"/>
              <a:t>першы</a:t>
            </a:r>
            <a:r>
              <a:rPr lang="ru-RU" sz="2000" dirty="0"/>
              <a:t> </a:t>
            </a:r>
            <a:r>
              <a:rPr lang="ru-RU" sz="2000" dirty="0" err="1"/>
              <a:t>зборнік</a:t>
            </a:r>
            <a:r>
              <a:rPr lang="ru-RU" sz="2000" dirty="0"/>
              <a:t> </a:t>
            </a:r>
            <a:r>
              <a:rPr lang="ru-RU" sz="2000" dirty="0" err="1"/>
              <a:t>вершаў</a:t>
            </a:r>
            <a:r>
              <a:rPr lang="ru-RU" sz="2000" dirty="0"/>
              <a:t>  </a:t>
            </a:r>
          </a:p>
          <a:p>
            <a:pPr algn="ctr"/>
            <a:r>
              <a:rPr lang="ru-RU" sz="2400" dirty="0" smtClean="0"/>
              <a:t>«</a:t>
            </a:r>
            <a:r>
              <a:rPr lang="ru-RU" sz="2400" dirty="0" err="1" smtClean="0"/>
              <a:t>Песні</a:t>
            </a:r>
            <a:r>
              <a:rPr lang="ru-RU" sz="2400" dirty="0" smtClean="0"/>
              <a:t> </a:t>
            </a:r>
            <a:r>
              <a:rPr lang="ru-RU" sz="2400" dirty="0" err="1" smtClean="0"/>
              <a:t>жальбы</a:t>
            </a:r>
            <a:r>
              <a:rPr lang="ru-RU" sz="2400" dirty="0" smtClean="0"/>
              <a:t>»</a:t>
            </a:r>
          </a:p>
          <a:p>
            <a:pPr algn="ctr"/>
            <a:r>
              <a:rPr lang="ru-RU" dirty="0" smtClean="0"/>
              <a:t>(1910)</a:t>
            </a:r>
            <a:endParaRPr lang="ru-RU" sz="1400" dirty="0"/>
          </a:p>
        </p:txBody>
      </p:sp>
      <p:pic>
        <p:nvPicPr>
          <p:cNvPr id="10244" name="Picture 4" descr="https://o.remove.bg/downloads/38ce7429-27d8-4646-9469-d7f80aee09d4/images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692696"/>
            <a:ext cx="3178469" cy="42434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b="12433"/>
          <a:stretch/>
        </p:blipFill>
        <p:spPr>
          <a:xfrm>
            <a:off x="5586991" y="2184241"/>
            <a:ext cx="2192095" cy="3229416"/>
          </a:xfrm>
          <a:prstGeom prst="rect">
            <a:avLst/>
          </a:prstGeom>
        </p:spPr>
      </p:pic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оздать комикс мем &quot;литература, книги, открытая книга&quot; - Комиксы -  Meme-arsen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1986" name="AutoShape 2" descr="Хрыстос прызямлiўся ў Гароднi — Владимир Короткеви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990" name="AutoShape 6" descr="Хрыстос прызямліўся ў Гародні — Владимир Короткеви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992" name="AutoShape 8" descr="Хрыстос прызямліўся ў Гародні — Владимир Короткеви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994" name="AutoShape 10" descr="Хрыстос прызямліўся ў Гародні — Владимир Короткеви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259632" y="5157192"/>
            <a:ext cx="252028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e-BY" sz="2000" b="1" dirty="0" smtClean="0"/>
              <a:t>Максім Танк</a:t>
            </a:r>
          </a:p>
          <a:p>
            <a:pPr algn="ctr"/>
            <a:r>
              <a:rPr lang="be-BY" sz="2000" dirty="0" smtClean="0"/>
              <a:t>1912-1995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860032" y="404664"/>
            <a:ext cx="3600400" cy="10464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75 </a:t>
            </a:r>
            <a:r>
              <a:rPr lang="ru-RU" sz="2000" dirty="0" err="1" smtClean="0"/>
              <a:t>гадоў</a:t>
            </a:r>
            <a:r>
              <a:rPr lang="ru-RU" sz="2000" dirty="0" smtClean="0"/>
              <a:t> </a:t>
            </a:r>
          </a:p>
          <a:p>
            <a:pPr algn="ctr"/>
            <a:r>
              <a:rPr lang="ru-RU" sz="2400" dirty="0"/>
              <a:t> «</a:t>
            </a:r>
            <a:r>
              <a:rPr lang="ru-RU" sz="2400" dirty="0" err="1"/>
              <a:t>Ехаў</a:t>
            </a:r>
            <a:r>
              <a:rPr lang="ru-RU" sz="2400" dirty="0"/>
              <a:t> </a:t>
            </a:r>
            <a:r>
              <a:rPr lang="ru-RU" sz="2400" dirty="0" err="1"/>
              <a:t>казачнік</a:t>
            </a:r>
            <a:r>
              <a:rPr lang="ru-RU" sz="2400" dirty="0"/>
              <a:t> Бай», </a:t>
            </a:r>
            <a:r>
              <a:rPr lang="ru-RU" dirty="0" smtClean="0"/>
              <a:t>(1950)</a:t>
            </a:r>
            <a:endParaRPr lang="ru-RU" dirty="0"/>
          </a:p>
        </p:txBody>
      </p:sp>
      <p:sp>
        <p:nvSpPr>
          <p:cNvPr id="2050" name="AutoShape 2" descr="Отзывы о книге Каласы пад сярпом тваім. Кнiга 1. Выйсце крыніц Владимира  Семеновича Короткевич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976" y="1845250"/>
            <a:ext cx="3129136" cy="41773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424" y="764704"/>
            <a:ext cx="3286506" cy="42218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оздать комикс мем &quot;литература, книги, открытая книга&quot; - Комиксы -  Meme-arsen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27360" y="5373216"/>
            <a:ext cx="1580305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be-BY" sz="2000" b="1" dirty="0" smtClean="0"/>
              <a:t>Васіль Вітка</a:t>
            </a:r>
            <a:endParaRPr lang="ru-RU" sz="2000" b="1" dirty="0" smtClean="0"/>
          </a:p>
          <a:p>
            <a:pPr algn="ctr"/>
            <a:r>
              <a:rPr lang="ru-RU" sz="2000" dirty="0" smtClean="0"/>
              <a:t>1891-1917г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188640"/>
            <a:ext cx="3600400" cy="11079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65 </a:t>
            </a:r>
            <a:r>
              <a:rPr lang="ru-RU" sz="2400" dirty="0" err="1" smtClean="0"/>
              <a:t>гадоў</a:t>
            </a:r>
            <a:endParaRPr lang="ru-RU" sz="2000" dirty="0" smtClean="0"/>
          </a:p>
          <a:p>
            <a:pPr algn="ctr"/>
            <a:r>
              <a:rPr lang="ru-RU" sz="2400" dirty="0"/>
              <a:t>«Казка </a:t>
            </a:r>
            <a:r>
              <a:rPr lang="ru-RU" sz="2400" dirty="0" err="1"/>
              <a:t>пра</a:t>
            </a:r>
            <a:r>
              <a:rPr lang="ru-RU" sz="2400" dirty="0"/>
              <a:t> </a:t>
            </a:r>
            <a:r>
              <a:rPr lang="ru-RU" sz="2400" dirty="0" err="1"/>
              <a:t>цара</a:t>
            </a:r>
            <a:r>
              <a:rPr lang="ru-RU" sz="2400" dirty="0"/>
              <a:t> Зубра</a:t>
            </a:r>
            <a:r>
              <a:rPr lang="ru-RU" sz="2400" dirty="0" smtClean="0"/>
              <a:t>»</a:t>
            </a:r>
          </a:p>
          <a:p>
            <a:pPr algn="ctr"/>
            <a:r>
              <a:rPr lang="ru-RU" dirty="0" smtClean="0"/>
              <a:t>(1960)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119" y="1772816"/>
            <a:ext cx="3129136" cy="39740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752" y="888587"/>
            <a:ext cx="3048000" cy="40671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оздать комикс мем &quot;литература, книги, открытая книга&quot; - Комиксы -  Meme-arsen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27360" y="5373216"/>
            <a:ext cx="1580305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be-BY" sz="2000" b="1" dirty="0" smtClean="0"/>
              <a:t>Васіль Вітка</a:t>
            </a:r>
            <a:endParaRPr lang="ru-RU" sz="2000" b="1" dirty="0" smtClean="0"/>
          </a:p>
          <a:p>
            <a:pPr algn="ctr"/>
            <a:r>
              <a:rPr lang="ru-RU" sz="2000" dirty="0" smtClean="0"/>
              <a:t>1891-1917г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188640"/>
            <a:ext cx="3600400" cy="11079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60 </a:t>
            </a:r>
            <a:r>
              <a:rPr lang="ru-RU" sz="2400" dirty="0" err="1" smtClean="0"/>
              <a:t>гадоў</a:t>
            </a:r>
            <a:endParaRPr lang="ru-RU" sz="2000" dirty="0" smtClean="0"/>
          </a:p>
          <a:p>
            <a:pPr algn="ctr"/>
            <a:r>
              <a:rPr lang="ru-RU" sz="2400" dirty="0" smtClean="0"/>
              <a:t>«Азбука </a:t>
            </a:r>
            <a:r>
              <a:rPr lang="ru-RU" sz="2400" dirty="0" err="1" smtClean="0"/>
              <a:t>Васі</a:t>
            </a:r>
            <a:r>
              <a:rPr lang="ru-RU" sz="2400" dirty="0" smtClean="0"/>
              <a:t> </a:t>
            </a:r>
            <a:r>
              <a:rPr lang="ru-RU" sz="2400" dirty="0" err="1" smtClean="0"/>
              <a:t>Вяселкіна</a:t>
            </a:r>
            <a:r>
              <a:rPr lang="ru-RU" sz="2400" dirty="0" smtClean="0"/>
              <a:t>»</a:t>
            </a:r>
          </a:p>
          <a:p>
            <a:pPr algn="ctr"/>
            <a:r>
              <a:rPr lang="ru-RU" dirty="0" smtClean="0"/>
              <a:t>(1965)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752" y="888587"/>
            <a:ext cx="3048000" cy="40671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025" y="1656676"/>
            <a:ext cx="2783082" cy="414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00953"/>
      </p:ext>
    </p:extLst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оздать комикс мем &quot;литература, книги, открытая книга&quot; - Комиксы -  Meme-arsen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840506" y="476672"/>
            <a:ext cx="1500732" cy="10464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 smtClean="0"/>
              <a:t>55 </a:t>
            </a:r>
            <a:r>
              <a:rPr lang="ru-RU" sz="2000" dirty="0" err="1" smtClean="0"/>
              <a:t>гадоў</a:t>
            </a:r>
            <a:endParaRPr lang="ru-RU" sz="2000" dirty="0" smtClean="0"/>
          </a:p>
          <a:p>
            <a:pPr algn="ctr"/>
            <a:r>
              <a:rPr lang="ru-RU" sz="2400" dirty="0" smtClean="0"/>
              <a:t>«</a:t>
            </a:r>
            <a:r>
              <a:rPr lang="ru-RU" sz="2400" dirty="0" err="1" smtClean="0"/>
              <a:t>Мсціжы</a:t>
            </a:r>
            <a:r>
              <a:rPr lang="ru-RU" sz="2400" dirty="0" smtClean="0"/>
              <a:t>» </a:t>
            </a:r>
          </a:p>
          <a:p>
            <a:pPr algn="ctr"/>
            <a:r>
              <a:rPr lang="ru-RU" dirty="0" smtClean="0"/>
              <a:t>(1970)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5373216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5229200"/>
            <a:ext cx="259228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e-BY" sz="2000" b="1" dirty="0" smtClean="0"/>
              <a:t>Іван Пташнікаў</a:t>
            </a:r>
            <a:endParaRPr lang="ru-RU" sz="2000" b="1" dirty="0" smtClean="0"/>
          </a:p>
          <a:p>
            <a:pPr algn="ctr"/>
            <a:r>
              <a:rPr lang="ru-RU" sz="2000" dirty="0" smtClean="0"/>
              <a:t>1932-2016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b="5881"/>
          <a:stretch/>
        </p:blipFill>
        <p:spPr>
          <a:xfrm>
            <a:off x="5272517" y="1844823"/>
            <a:ext cx="2775415" cy="41747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980728"/>
            <a:ext cx="2533690" cy="389152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оздать комикс мем &quot;литература, книги, открытая книга&quot; - Комиксы -  Meme-arsenal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75362" y="476672"/>
            <a:ext cx="3031023" cy="10464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/>
              <a:t>5</a:t>
            </a:r>
            <a:r>
              <a:rPr lang="ru-RU" sz="2000" dirty="0" smtClean="0"/>
              <a:t>5 </a:t>
            </a:r>
            <a:r>
              <a:rPr lang="ru-RU" sz="2000" dirty="0" err="1" smtClean="0"/>
              <a:t>гадоў</a:t>
            </a:r>
            <a:endParaRPr lang="ru-RU" sz="2000" dirty="0" smtClean="0"/>
          </a:p>
          <a:p>
            <a:pPr algn="ctr"/>
            <a:r>
              <a:rPr lang="ru-RU" sz="2400" dirty="0" smtClean="0"/>
              <a:t>«</a:t>
            </a:r>
            <a:r>
              <a:rPr lang="ru-RU" sz="2400" dirty="0" err="1"/>
              <a:t>Снежныя</a:t>
            </a:r>
            <a:r>
              <a:rPr lang="ru-RU" sz="2400" dirty="0"/>
              <a:t> </a:t>
            </a:r>
            <a:r>
              <a:rPr lang="ru-RU" sz="2400" dirty="0" err="1" smtClean="0"/>
              <a:t>грамніцы</a:t>
            </a:r>
            <a:r>
              <a:rPr lang="ru-RU" sz="2400" dirty="0" smtClean="0"/>
              <a:t>» </a:t>
            </a:r>
          </a:p>
          <a:p>
            <a:pPr algn="ctr"/>
            <a:r>
              <a:rPr lang="ru-RU" dirty="0" smtClean="0"/>
              <a:t>(1970)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5373216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  <a:hlinkClick r:id="rId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7624" y="5229200"/>
            <a:ext cx="2736304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Яўгенія</a:t>
            </a:r>
            <a:r>
              <a:rPr lang="ru-RU" sz="2000" dirty="0" smtClean="0"/>
              <a:t> </a:t>
            </a:r>
            <a:r>
              <a:rPr lang="ru-RU" sz="2000" dirty="0" err="1" smtClean="0"/>
              <a:t>Янішчыц</a:t>
            </a:r>
            <a:endParaRPr lang="ru-RU" sz="2000" dirty="0" smtClean="0"/>
          </a:p>
          <a:p>
            <a:pPr algn="ctr"/>
            <a:r>
              <a:rPr lang="ru-RU" sz="2000" dirty="0" smtClean="0"/>
              <a:t>1948-1988г.</a:t>
            </a:r>
            <a:endParaRPr lang="ru-RU" sz="2000" dirty="0"/>
          </a:p>
        </p:txBody>
      </p:sp>
      <p:sp>
        <p:nvSpPr>
          <p:cNvPr id="22532" name="AutoShape 4" descr="Кондрат Крап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4" name="AutoShape 6" descr="Кондрат Крапи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568" y="1874403"/>
            <a:ext cx="2731488" cy="4165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410" y="764704"/>
            <a:ext cx="3024336" cy="423972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6000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674</TotalTime>
  <Words>238</Words>
  <Application>Microsoft Office PowerPoint</Application>
  <PresentationFormat>Экран (4:3)</PresentationFormat>
  <Paragraphs>83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Batang</vt:lpstr>
      <vt:lpstr>BatangChe</vt:lpstr>
      <vt:lpstr>Franklin Gothic Book</vt:lpstr>
      <vt:lpstr>Franklin Gothic Medium</vt:lpstr>
      <vt:lpstr>TM Vinograd Oblique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СШ №32 г. Могилёва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3223</dc:creator>
  <cp:lastModifiedBy>32</cp:lastModifiedBy>
  <cp:revision>168</cp:revision>
  <dcterms:created xsi:type="dcterms:W3CDTF">2022-10-12T09:00:33Z</dcterms:created>
  <dcterms:modified xsi:type="dcterms:W3CDTF">2025-01-09T09:08:59Z</dcterms:modified>
</cp:coreProperties>
</file>