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5" r:id="rId2"/>
    <p:sldId id="274" r:id="rId3"/>
    <p:sldId id="273" r:id="rId4"/>
    <p:sldId id="272" r:id="rId5"/>
    <p:sldId id="271" r:id="rId6"/>
    <p:sldId id="282" r:id="rId7"/>
    <p:sldId id="281" r:id="rId8"/>
    <p:sldId id="280" r:id="rId9"/>
    <p:sldId id="279" r:id="rId10"/>
    <p:sldId id="278" r:id="rId11"/>
    <p:sldId id="277" r:id="rId12"/>
    <p:sldId id="285" r:id="rId13"/>
    <p:sldId id="284" r:id="rId14"/>
    <p:sldId id="283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0021"/>
    <a:srgbClr val="6A0231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755DC-7637-4D09-A95C-D2753700F6C4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AFD9D-8068-46C2-815E-131C2D40C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A1B7-8516-468F-B611-7C22A3F1A49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7E1587-EBD8-4EF8-A6BE-7FA3D7C1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A1B7-8516-468F-B611-7C22A3F1A49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587-EBD8-4EF8-A6BE-7FA3D7C1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A1B7-8516-468F-B611-7C22A3F1A49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587-EBD8-4EF8-A6BE-7FA3D7C1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A1B7-8516-468F-B611-7C22A3F1A49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7E1587-EBD8-4EF8-A6BE-7FA3D7C1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A1B7-8516-468F-B611-7C22A3F1A49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587-EBD8-4EF8-A6BE-7FA3D7C1E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A1B7-8516-468F-B611-7C22A3F1A49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587-EBD8-4EF8-A6BE-7FA3D7C1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A1B7-8516-468F-B611-7C22A3F1A49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7E1587-EBD8-4EF8-A6BE-7FA3D7C1E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A1B7-8516-468F-B611-7C22A3F1A49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587-EBD8-4EF8-A6BE-7FA3D7C1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A1B7-8516-468F-B611-7C22A3F1A49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587-EBD8-4EF8-A6BE-7FA3D7C1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A1B7-8516-468F-B611-7C22A3F1A49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587-EBD8-4EF8-A6BE-7FA3D7C1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A1B7-8516-468F-B611-7C22A3F1A49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1587-EBD8-4EF8-A6BE-7FA3D7C1E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6FA1B7-8516-468F-B611-7C22A3F1A49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7E1587-EBD8-4EF8-A6BE-7FA3D7C1E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988840"/>
            <a:ext cx="8136904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800000"/>
                </a:solidFill>
                <a:latin typeface="Comic Sans MS" pitchFamily="66" charset="0"/>
              </a:rPr>
              <a:t>БЕЛАРУС</a:t>
            </a:r>
            <a:r>
              <a:rPr lang="be-BY" sz="6000" dirty="0" smtClean="0">
                <a:solidFill>
                  <a:srgbClr val="800000"/>
                </a:solidFill>
                <a:latin typeface="Comic Sans MS" pitchFamily="66" charset="0"/>
              </a:rPr>
              <a:t>КІЯ</a:t>
            </a:r>
          </a:p>
          <a:p>
            <a:pPr algn="ctr"/>
            <a:r>
              <a:rPr lang="be-BY" sz="6000" dirty="0" smtClean="0">
                <a:solidFill>
                  <a:srgbClr val="800000"/>
                </a:solidFill>
                <a:latin typeface="Comic Sans MS" pitchFamily="66" charset="0"/>
              </a:rPr>
              <a:t>ПІСЬМЕННІКІ-ЮБІЛЯРЫ 2024 </a:t>
            </a:r>
            <a:endParaRPr lang="ru-RU" sz="6000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Государственное учреждение образования</a:t>
            </a:r>
          </a:p>
          <a:p>
            <a:pPr algn="ctr"/>
            <a:r>
              <a:rPr lang="ru-RU" dirty="0" smtClean="0"/>
              <a:t>«Средняя школа №32 г. Могилев»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5724128" y="476672"/>
            <a:ext cx="2304256" cy="136815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90</a:t>
            </a: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301208"/>
            <a:ext cx="2232248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Віктар Карамазаў</a:t>
            </a:r>
          </a:p>
          <a:p>
            <a:pPr algn="ctr"/>
            <a:r>
              <a:rPr lang="be-BY" sz="2000" dirty="0" smtClean="0"/>
              <a:t>1934</a:t>
            </a:r>
            <a:endParaRPr lang="ru-RU" sz="2000" dirty="0"/>
          </a:p>
        </p:txBody>
      </p:sp>
      <p:sp>
        <p:nvSpPr>
          <p:cNvPr id="3076" name="AutoShape 4" descr="Лучшие книги Пімена Панчан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Лучшие книги Пімена Панчан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У прыгаршчах ветру — Нина Матя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 descr="https://bis.nlb.by/api/files/getFromDocument/212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bis.nlb.by/api/files/getFromDocument/212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gdb.rferl.org/794E2CB6-5A67-4117-AA41-78EE95D8458D_cx0_cy5_cw0_w1200_r1.jpg"/>
          <p:cNvPicPr>
            <a:picLocks noChangeAspect="1" noChangeArrowheads="1"/>
          </p:cNvPicPr>
          <p:nvPr/>
        </p:nvPicPr>
        <p:blipFill>
          <a:blip r:embed="rId3" cstate="print"/>
          <a:srcRect l="47807" r="10362" b="-925"/>
          <a:stretch>
            <a:fillRect/>
          </a:stretch>
        </p:blipFill>
        <p:spPr bwMode="auto">
          <a:xfrm>
            <a:off x="683568" y="764704"/>
            <a:ext cx="3024336" cy="41044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30" name="Picture 10" descr="http://profil.adu.by/pluginfile.php/4795/mod_book/chapter/13459/%D0%A0%D0%B8%D1%81%D1%83%D0%BD%D0%BE%D0%BA299.jpg"/>
          <p:cNvPicPr>
            <a:picLocks noChangeAspect="1" noChangeArrowheads="1"/>
          </p:cNvPicPr>
          <p:nvPr/>
        </p:nvPicPr>
        <p:blipFill>
          <a:blip r:embed="rId4" cstate="print"/>
          <a:srcRect b="11501"/>
          <a:stretch>
            <a:fillRect/>
          </a:stretch>
        </p:blipFill>
        <p:spPr bwMode="auto">
          <a:xfrm>
            <a:off x="4572000" y="2348880"/>
            <a:ext cx="1584176" cy="2374733"/>
          </a:xfrm>
          <a:prstGeom prst="rect">
            <a:avLst/>
          </a:prstGeom>
          <a:noFill/>
        </p:spPr>
      </p:pic>
      <p:pic>
        <p:nvPicPr>
          <p:cNvPr id="5132" name="Picture 12" descr="https://belkniga.by/upload/resize_cache/iblock/691/200_305_17626458c13eabe00cfe36870533c95c9/dzyalba-kabanchy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348880"/>
            <a:ext cx="1584176" cy="2415869"/>
          </a:xfrm>
          <a:prstGeom prst="rect">
            <a:avLst/>
          </a:prstGeom>
          <a:noFill/>
        </p:spPr>
      </p:pic>
      <p:pic>
        <p:nvPicPr>
          <p:cNvPr id="5134" name="Picture 14" descr="https://lit-bel.org/upload/iblock/2da/2daebda30baf966beaddb58651b9f49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509120"/>
            <a:ext cx="1512168" cy="215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5085184"/>
            <a:ext cx="244827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Алесь Асіпенка</a:t>
            </a:r>
          </a:p>
          <a:p>
            <a:pPr algn="ctr"/>
            <a:r>
              <a:rPr lang="be-BY" sz="2000" dirty="0" smtClean="0"/>
              <a:t>1919-1994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5724128" y="476672"/>
            <a:ext cx="2304256" cy="136815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105</a:t>
            </a: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2052" name="AutoShape 4" descr="Лучшие книги Янки Бры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Янка Брыль – биография, книги, отзывы, цит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Пракаповіч Ігар Міхайлавіч - аўтар кніг па краязнаўстве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Пракаповіч Ігар Міхайлавіч - аўтар кніг па краязнаўстве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knigogid.ru/storage/authors/1c/327a2f54b6fde9ac6a5f37b338c70f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3161489" cy="3744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https://s1.livelib.ru/boocover/1001439650/200x305/8cf5/boo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60848"/>
            <a:ext cx="1512168" cy="2306056"/>
          </a:xfrm>
          <a:prstGeom prst="rect">
            <a:avLst/>
          </a:prstGeom>
          <a:noFill/>
        </p:spPr>
      </p:pic>
      <p:pic>
        <p:nvPicPr>
          <p:cNvPr id="4102" name="Picture 6" descr="https://kamunikat.org/assets/images/60224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060848"/>
            <a:ext cx="1518955" cy="2304255"/>
          </a:xfrm>
          <a:prstGeom prst="rect">
            <a:avLst/>
          </a:prstGeom>
          <a:noFill/>
        </p:spPr>
      </p:pic>
      <p:pic>
        <p:nvPicPr>
          <p:cNvPr id="4104" name="Picture 8" descr="https://kamunikat.org/assets/images/60193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789040"/>
            <a:ext cx="1512167" cy="2351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157192"/>
            <a:ext cx="252028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Артур Вольскі</a:t>
            </a:r>
          </a:p>
          <a:p>
            <a:pPr algn="ctr"/>
            <a:r>
              <a:rPr lang="be-BY" sz="2000" dirty="0" smtClean="0"/>
              <a:t>1924-2002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5724128" y="476672"/>
            <a:ext cx="2304256" cy="136815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  <a:endParaRPr lang="be-BY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26628" name="AutoShape 4" descr="Тутэйшыя. Выбраныя творы (сборник) — Янка Купа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5" name="AutoShape 11" descr="Паўлінка — Янка Купа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Біяграфія Артура Вольска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2512690" cy="39580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0" name="Picture 8" descr="Артур Вольский «Адэльчыны ручнікі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132856"/>
            <a:ext cx="1321665" cy="2088232"/>
          </a:xfrm>
          <a:prstGeom prst="rect">
            <a:avLst/>
          </a:prstGeom>
          <a:noFill/>
        </p:spPr>
      </p:pic>
      <p:pic>
        <p:nvPicPr>
          <p:cNvPr id="3082" name="Picture 10" descr="Лучшие книги Артура Витальевича Вольског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1846" y="2132856"/>
            <a:ext cx="1369333" cy="2088232"/>
          </a:xfrm>
          <a:prstGeom prst="rect">
            <a:avLst/>
          </a:prstGeom>
          <a:noFill/>
        </p:spPr>
      </p:pic>
      <p:pic>
        <p:nvPicPr>
          <p:cNvPr id="3084" name="Picture 12" descr="Казкі з праўдай напалам — Артур Вольский | Liveli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789040"/>
            <a:ext cx="1463769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5724128" y="476672"/>
            <a:ext cx="2304256" cy="136815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125</a:t>
            </a:r>
            <a:endParaRPr lang="be-BY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157192"/>
            <a:ext cx="2376264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Міхася Лынькоў</a:t>
            </a:r>
          </a:p>
          <a:p>
            <a:pPr algn="ctr"/>
            <a:r>
              <a:rPr lang="be-BY" sz="2000" dirty="0" smtClean="0"/>
              <a:t>1899-1975</a:t>
            </a:r>
          </a:p>
        </p:txBody>
      </p:sp>
      <p:sp>
        <p:nvSpPr>
          <p:cNvPr id="3080" name="AutoShape 8" descr="Казкі астранаўта — Раиса Борови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Казкі астранаўта — Раиса Борови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Дрэва для райскай птушкі — Раиса Борови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30 ноября. Михась Лыньков | Планета Белару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2592288" cy="4121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Лыньков, Михась — Энциклопедия Бобруй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060848"/>
            <a:ext cx="1440160" cy="2251450"/>
          </a:xfrm>
          <a:prstGeom prst="rect">
            <a:avLst/>
          </a:prstGeom>
          <a:noFill/>
        </p:spPr>
      </p:pic>
      <p:pic>
        <p:nvPicPr>
          <p:cNvPr id="2054" name="Picture 6" descr="Над Бугам (сборник) — Михась Лыньков | Liveli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060848"/>
            <a:ext cx="1368152" cy="2230088"/>
          </a:xfrm>
          <a:prstGeom prst="rect">
            <a:avLst/>
          </a:prstGeom>
          <a:noFill/>
        </p:spPr>
      </p:pic>
      <p:pic>
        <p:nvPicPr>
          <p:cNvPr id="2056" name="Picture 8" descr="Пра смелага ваяку Мішку і яго слаўных таварышаў (сборник) — Михась Лыньков  | Liveli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861048"/>
            <a:ext cx="1512168" cy="230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5013176"/>
            <a:ext cx="288032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Іван Чыгрынаў</a:t>
            </a:r>
          </a:p>
          <a:p>
            <a:pPr algn="ctr"/>
            <a:r>
              <a:rPr lang="be-BY" sz="2000" dirty="0" smtClean="0"/>
              <a:t>1934-1996</a:t>
            </a:r>
            <a:endParaRPr lang="be-BY" sz="2000" dirty="0" smtClean="0"/>
          </a:p>
        </p:txBody>
      </p:sp>
      <p:sp>
        <p:nvSpPr>
          <p:cNvPr id="7" name="Овал 6"/>
          <p:cNvSpPr/>
          <p:nvPr/>
        </p:nvSpPr>
        <p:spPr>
          <a:xfrm>
            <a:off x="5724128" y="476672"/>
            <a:ext cx="2304256" cy="136815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90</a:t>
            </a: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</a:t>
            </a:r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AutoShape 6" descr="Адам Мицкевич – лучшие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Іван Чыгрынаў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2799671" cy="3888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Апавяданні (сборник) — Иван Чигринов | Livel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132856"/>
            <a:ext cx="1542230" cy="2382745"/>
          </a:xfrm>
          <a:prstGeom prst="rect">
            <a:avLst/>
          </a:prstGeom>
          <a:noFill/>
        </p:spPr>
      </p:pic>
      <p:pic>
        <p:nvPicPr>
          <p:cNvPr id="1030" name="Picture 6" descr="Іван Чыгрынаў «Плач перапёлкі. Апавяданні (сборник)» — отзыв «Калі ў кнізе  Івана Чыгрынава вісіць стрэльба, то... яна проста вісіць.» от Dzmuchavi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132856"/>
            <a:ext cx="1479318" cy="2448272"/>
          </a:xfrm>
          <a:prstGeom prst="rect">
            <a:avLst/>
          </a:prstGeom>
          <a:noFill/>
        </p:spPr>
      </p:pic>
      <p:pic>
        <p:nvPicPr>
          <p:cNvPr id="1032" name="Picture 8" descr="Лучшие книги Чигринова Ивана Гавриловича"/>
          <p:cNvPicPr>
            <a:picLocks noChangeAspect="1" noChangeArrowheads="1"/>
          </p:cNvPicPr>
          <p:nvPr/>
        </p:nvPicPr>
        <p:blipFill>
          <a:blip r:embed="rId6" cstate="print"/>
          <a:srcRect t="3281"/>
          <a:stretch>
            <a:fillRect/>
          </a:stretch>
        </p:blipFill>
        <p:spPr bwMode="auto">
          <a:xfrm>
            <a:off x="5004048" y="4365104"/>
            <a:ext cx="1510987" cy="2228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5085184"/>
            <a:ext cx="288032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Алесь Дудар</a:t>
            </a:r>
          </a:p>
          <a:p>
            <a:pPr algn="ctr"/>
            <a:r>
              <a:rPr lang="be-BY" sz="2000" dirty="0" smtClean="0"/>
              <a:t>1904-1937</a:t>
            </a:r>
            <a:endParaRPr lang="be-BY" sz="2000" dirty="0" smtClean="0"/>
          </a:p>
        </p:txBody>
      </p:sp>
      <p:sp>
        <p:nvSpPr>
          <p:cNvPr id="7" name="Овал 6"/>
          <p:cNvSpPr/>
          <p:nvPr/>
        </p:nvSpPr>
        <p:spPr>
          <a:xfrm>
            <a:off x="5724128" y="476672"/>
            <a:ext cx="2304256" cy="136815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12</a:t>
            </a:r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0</a:t>
            </a: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</a:t>
            </a:r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AutoShape 6" descr="Адам Мицкевич – лучшие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24 декабря. Алесь Дудар | Планета Белару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524250" cy="3744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78" name="Picture 6" descr="Дайлидович (Алесь Дударь) Александр Александро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5710" y="2204864"/>
            <a:ext cx="1524025" cy="2232248"/>
          </a:xfrm>
          <a:prstGeom prst="rect">
            <a:avLst/>
          </a:prstGeom>
          <a:noFill/>
        </p:spPr>
      </p:pic>
      <p:pic>
        <p:nvPicPr>
          <p:cNvPr id="28680" name="Picture 8" descr="Вежа — Алесь Дудар | Liveli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204864"/>
            <a:ext cx="1418912" cy="2163840"/>
          </a:xfrm>
          <a:prstGeom prst="rect">
            <a:avLst/>
          </a:prstGeom>
          <a:noFill/>
        </p:spPr>
      </p:pic>
      <p:pic>
        <p:nvPicPr>
          <p:cNvPr id="28676" name="Picture 4" descr="Алесь Дудар - все книги по циклам и сериям | Книги по порядк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861048"/>
            <a:ext cx="1416551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5085184"/>
            <a:ext cx="216024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Васіль Хомчанка</a:t>
            </a:r>
          </a:p>
          <a:p>
            <a:pPr algn="ctr"/>
            <a:r>
              <a:rPr lang="be-BY" sz="2000" dirty="0" smtClean="0"/>
              <a:t>1919-1992</a:t>
            </a:r>
            <a:endParaRPr lang="ru-RU" sz="2000" dirty="0"/>
          </a:p>
        </p:txBody>
      </p:sp>
      <p:sp>
        <p:nvSpPr>
          <p:cNvPr id="16388" name="AutoShape 4" descr="Кветкі правінцыі — Георгій Марч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веткі правінцыі — Георгій Марч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Георгій Марчук — нов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Георгій Марчук — нов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Георгій Марчук — нов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0" name="AutoShape 16" descr="Георгій Марчук — нов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8" name="AutoShape 24" descr="Кветкі правінцыі — Георгій Марч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0" name="AutoShape 26" descr="Георгій Марчук – лучшие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2" name="AutoShape 28" descr="Георгій Марчук — нов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24128" y="476672"/>
            <a:ext cx="2232248" cy="136815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012160" y="620688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  <a:endParaRPr lang="be-BY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4" name="AutoShape 2" descr="Біяграфія Васіля Хомчанк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Біяграфія Васіля Хомчанк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bis.nlb.by/api/files/getFromDocument/149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bis.nlb.by/api/files/getFromDocument/149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shareslide.ru/img/thumbs/ea2391cd3cafe0e2f202c266a9db57fb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https://bis.nlb.by/api/files/getFromDocument/149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5" name="Picture 13" descr="C:\Users\3223\Desktop\Xomchanka Vasil' Fyodaravich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044039" cy="39145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31" name="Picture 19" descr="https://zviazda.by/sites/default/files/4_2_homchanka_3.jpg"/>
          <p:cNvPicPr>
            <a:picLocks noChangeAspect="1" noChangeArrowheads="1"/>
          </p:cNvPicPr>
          <p:nvPr/>
        </p:nvPicPr>
        <p:blipFill>
          <a:blip r:embed="rId4" cstate="print"/>
          <a:srcRect l="27719" r="27867" b="186"/>
          <a:stretch>
            <a:fillRect/>
          </a:stretch>
        </p:blipFill>
        <p:spPr bwMode="auto">
          <a:xfrm>
            <a:off x="6156176" y="2420888"/>
            <a:ext cx="1512168" cy="2264146"/>
          </a:xfrm>
          <a:prstGeom prst="rect">
            <a:avLst/>
          </a:prstGeom>
          <a:noFill/>
        </p:spPr>
      </p:pic>
      <p:pic>
        <p:nvPicPr>
          <p:cNvPr id="13327" name="Picture 15" descr="https://chitaemdetyam.com/images/images_source/Homchanka_V._Chyrvonyya_yagady_Yunactva_19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348880"/>
            <a:ext cx="1470568" cy="2274715"/>
          </a:xfrm>
          <a:prstGeom prst="rect">
            <a:avLst/>
          </a:prstGeom>
          <a:noFill/>
        </p:spPr>
      </p:pic>
      <p:pic>
        <p:nvPicPr>
          <p:cNvPr id="13329" name="Picture 17" descr="https://belkniga.by/upload/iblock/ee8/apelsin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05064"/>
            <a:ext cx="1617725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17410" name="AutoShape 2" descr="Георгій Марчук — нов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5157192"/>
            <a:ext cx="2232248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Алесь Якімовіч</a:t>
            </a:r>
          </a:p>
          <a:p>
            <a:pPr algn="ctr"/>
            <a:r>
              <a:rPr lang="be-BY" sz="2000" dirty="0" smtClean="0"/>
              <a:t>1904-1979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24128" y="476672"/>
            <a:ext cx="2304256" cy="136815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  <a:r>
              <a:rPr lang="be-BY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7418" name="AutoShape 10" descr="Апошні верасень — Вера Вяр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Апошні верасень — Вера Вяр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Апошні верасень — Вера Вяр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Апошні верасень — Вера Вяр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Констанция Буйло – лучшие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Констанция Буйло – лучшие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Констанция Буйло – лучшие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Констанция Буйло - все книги по циклам и сериям | Книги по поряд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://book.polotsk.museum.by/files/styles/large/public/node_images/ales_yakimovich.jpg?itok=92YiDn6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087489" cy="3960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2" name="Picture 4" descr="https://sun9-70.userapi.com/impg/Ms9OYuK5wFKzD57zJSxXiuyDaU-Zo-fIJnAB3A/GU__K-RI3zw.jpg?size=398x604&amp;quality=96&amp;sign=38667856530fa4c952a0fbb1adf5d02e&amp;c_uniq_tag=DrwCswEh749Zx2ujmjHUKZukucrntxBA6TM3iWLpeuM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1" y="2276872"/>
            <a:ext cx="1613085" cy="2448000"/>
          </a:xfrm>
          <a:prstGeom prst="rect">
            <a:avLst/>
          </a:prstGeom>
          <a:noFill/>
        </p:spPr>
      </p:pic>
      <p:pic>
        <p:nvPicPr>
          <p:cNvPr id="12294" name="Picture 6" descr="https://bookscafe.net/books/208/208087/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276872"/>
            <a:ext cx="1602096" cy="2448000"/>
          </a:xfrm>
          <a:prstGeom prst="rect">
            <a:avLst/>
          </a:prstGeom>
          <a:noFill/>
        </p:spPr>
      </p:pic>
      <p:pic>
        <p:nvPicPr>
          <p:cNvPr id="12296" name="Picture 8" descr="https://1.bp.blogspot.com/-pmYVdjkMnoU/W36CMz3DATI/AAAAAAAAAUg/sXHnEt8G70w0T8bkNMzZ-WoEs42SS3tTgCLcBGAs/s1600/Scan8%2B%25D0%25BA%25D0%25BE%25D0%25BF%25D0%25B8%25D1%258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645024"/>
            <a:ext cx="2448088" cy="3460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5085184"/>
            <a:ext cx="3096344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Андрей Федарэнка</a:t>
            </a:r>
          </a:p>
          <a:p>
            <a:pPr algn="ctr"/>
            <a:r>
              <a:rPr lang="be-BY" sz="2000" dirty="0" smtClean="0"/>
              <a:t>1964</a:t>
            </a:r>
          </a:p>
        </p:txBody>
      </p:sp>
      <p:sp>
        <p:nvSpPr>
          <p:cNvPr id="5" name="Овал 4"/>
          <p:cNvSpPr/>
          <p:nvPr/>
        </p:nvSpPr>
        <p:spPr>
          <a:xfrm>
            <a:off x="5724128" y="476672"/>
            <a:ext cx="2304256" cy="136815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60</a:t>
            </a: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9222" name="AutoShape 6" descr="Галина Василевская – биография, книги, отзывы, цит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Галина Василевская – биография, книги, отзывы, цит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Галина Василевская – биография, книги, отзывы, цит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Галина Василевская – биография, книги, отзывы, цит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Лучшие книги Викентия Дунина-Мартинке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://dziejaslou.by/wp-content/uploads/2017/11/fedarenka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2808312" cy="39501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 descr="https://s1.livelib.ru/boocover/1002038947/200x305/4650/boo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6872"/>
            <a:ext cx="1512168" cy="2306056"/>
          </a:xfrm>
          <a:prstGeom prst="rect">
            <a:avLst/>
          </a:prstGeom>
          <a:noFill/>
        </p:spPr>
      </p:pic>
      <p:pic>
        <p:nvPicPr>
          <p:cNvPr id="11270" name="Picture 6" descr="https://avatars.mds.yandex.net/get-mpic/5221865/img_id2749790482886151898.jpeg/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276872"/>
            <a:ext cx="1515958" cy="2304256"/>
          </a:xfrm>
          <a:prstGeom prst="rect">
            <a:avLst/>
          </a:prstGeom>
          <a:noFill/>
        </p:spPr>
      </p:pic>
      <p:pic>
        <p:nvPicPr>
          <p:cNvPr id="11274" name="Picture 10" descr="http://nwim.newlib.net/3362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077072"/>
            <a:ext cx="1440000" cy="21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5301208"/>
            <a:ext cx="2232248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Аркадзь Куляшоў</a:t>
            </a:r>
          </a:p>
          <a:p>
            <a:pPr algn="ctr"/>
            <a:r>
              <a:rPr lang="be-BY" sz="2000" dirty="0" smtClean="0"/>
              <a:t>1914-1978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5724128" y="476672"/>
            <a:ext cx="2304256" cy="136815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110</a:t>
            </a: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8198" name="AutoShape 6" descr="Цішка Гартны - все книги по циклам и сериям | Книги по поряд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Цішка Гартны - все книги по циклам и сериям | Книги по поряд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3" name="AutoShape 11" descr="Цішка Гартны – биография, книги, отзывы, цит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Цішка Гартны – биография, книги, отзывы, цит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planetabelarus.by/upload/medialibrary/799/i436ah13ezu1lqu0n55lc3nxhks9xjt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316182" cy="41044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4" name="Picture 4" descr="https://kamunikat.org/assets/images/2554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4864"/>
            <a:ext cx="1440160" cy="2181842"/>
          </a:xfrm>
          <a:prstGeom prst="rect">
            <a:avLst/>
          </a:prstGeom>
          <a:noFill/>
        </p:spPr>
      </p:pic>
      <p:pic>
        <p:nvPicPr>
          <p:cNvPr id="10246" name="Picture 6" descr="https://www.nlb.by/upload/iblock/46e/46eedbb3254ec26558a12f876209e77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204864"/>
            <a:ext cx="1540251" cy="2232248"/>
          </a:xfrm>
          <a:prstGeom prst="rect">
            <a:avLst/>
          </a:prstGeom>
          <a:noFill/>
        </p:spPr>
      </p:pic>
      <p:pic>
        <p:nvPicPr>
          <p:cNvPr id="10248" name="Picture 8" descr="https://narbel.bsu.by/wp-content/uploads/2018/08/oblog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221088"/>
            <a:ext cx="1571485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085184"/>
            <a:ext cx="208823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Еўдакія Лось</a:t>
            </a:r>
          </a:p>
          <a:p>
            <a:pPr algn="ctr"/>
            <a:r>
              <a:rPr lang="be-BY" sz="2000" dirty="0" smtClean="0"/>
              <a:t>1929-1977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5724128" y="476672"/>
            <a:ext cx="2304256" cy="136815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95</a:t>
            </a: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7174" name="AutoShape 6" descr="На росстанях — Якуб Ко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Лучшие книги Якуба Кола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sun9-11.userapi.com/impg/dCKeIL_xIu0LQaMikh9v6BxK7TaZ4ERd_kd24w/CYuk6ylscW8.jpg?size=452x604&amp;quality=96&amp;sign=507623fbaacc777a4c4980564587423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096344" cy="41375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Picture 4" descr="https://img-fotki.yandex.ru/get/1000477/157060903.3f4/0_3169fb_9edfde8a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348880"/>
            <a:ext cx="1440160" cy="2072403"/>
          </a:xfrm>
          <a:prstGeom prst="rect">
            <a:avLst/>
          </a:prstGeom>
          <a:noFill/>
        </p:spPr>
      </p:pic>
      <p:pic>
        <p:nvPicPr>
          <p:cNvPr id="9222" name="Picture 6" descr="https://otvet.imgsmail.ru/download/bde8f206dec9f3d39f73f76c12ec3830_i-46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348880"/>
            <a:ext cx="1439255" cy="2088232"/>
          </a:xfrm>
          <a:prstGeom prst="rect">
            <a:avLst/>
          </a:prstGeom>
          <a:noFill/>
        </p:spPr>
      </p:pic>
      <p:pic>
        <p:nvPicPr>
          <p:cNvPr id="9224" name="Picture 8" descr="https://bellitmuseum.by/wp-content/uploads/2019/02/KP_034314-749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149080"/>
            <a:ext cx="152742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301208"/>
            <a:ext cx="244827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КастусьЦвірка</a:t>
            </a:r>
          </a:p>
          <a:p>
            <a:pPr algn="ctr"/>
            <a:r>
              <a:rPr lang="be-BY" sz="2000" dirty="0" smtClean="0"/>
              <a:t>1934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5724128" y="476672"/>
            <a:ext cx="2304256" cy="136815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90</a:t>
            </a: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152" name="AutoShape 8" descr="Тартак. Мстижи (сборник) — Иван Пташ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Грахоўскі Сяргей, Зачараванасць - Беларуская Інтэрнэт-Бібліятэка  Kamunikat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avt-12.foto.mail.ru/mail/ktsvirka/_avatar180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365009" cy="3744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8" name="Picture 6" descr="https://kamunikat.org/assets/images/1857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88840"/>
            <a:ext cx="1440161" cy="2239449"/>
          </a:xfrm>
          <a:prstGeom prst="rect">
            <a:avLst/>
          </a:prstGeom>
          <a:noFill/>
        </p:spPr>
      </p:pic>
      <p:pic>
        <p:nvPicPr>
          <p:cNvPr id="8200" name="Picture 8" descr="https://www.harvest.minsk.by/img/1551203459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88840"/>
            <a:ext cx="1536105" cy="2232248"/>
          </a:xfrm>
          <a:prstGeom prst="rect">
            <a:avLst/>
          </a:prstGeom>
          <a:noFill/>
        </p:spPr>
      </p:pic>
      <p:pic>
        <p:nvPicPr>
          <p:cNvPr id="8202" name="Picture 10" descr="https://chitaemdetyam.com/images/images_source/Cv%D1%96rka_K._Yak_Ales_zgub%D1%96%D1%9Esya_%D1%9E_lese_Yunactva_19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789040"/>
            <a:ext cx="1512168" cy="2332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5301208"/>
            <a:ext cx="172819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Паўлік Трус</a:t>
            </a:r>
          </a:p>
          <a:p>
            <a:pPr algn="ctr"/>
            <a:r>
              <a:rPr lang="be-BY" sz="2000" dirty="0" smtClean="0"/>
              <a:t>1904-1929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4427984" y="620688"/>
            <a:ext cx="2376264" cy="1440160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120</a:t>
            </a: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126" name="AutoShape 6" descr="Нарочанские сосны — Максим Тан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Паўлюк Трус. Фота з архіва Адама Бабарэкі, 24/Х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2592288" cy="41002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 белорусском стиле (7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102" name="AutoShape 6" descr="Хатынская повесть. Каратели (сборник) — Алесь Адам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24128" y="476672"/>
            <a:ext cx="2304256" cy="136815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</a:p>
          <a:p>
            <a:pPr algn="ctr"/>
            <a:r>
              <a:rPr lang="be-BY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Гадоў з дня нараджэння</a:t>
            </a:r>
            <a:endParaRPr lang="ru-RU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5157192"/>
            <a:ext cx="208823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e-BY" sz="2000" dirty="0" smtClean="0"/>
              <a:t>Васіль Быкаў</a:t>
            </a:r>
          </a:p>
          <a:p>
            <a:pPr algn="ctr"/>
            <a:r>
              <a:rPr lang="be-BY" sz="2000" dirty="0" smtClean="0"/>
              <a:t>1924-2003</a:t>
            </a:r>
            <a:endParaRPr lang="ru-RU" sz="2000" dirty="0"/>
          </a:p>
        </p:txBody>
      </p:sp>
      <p:pic>
        <p:nvPicPr>
          <p:cNvPr id="6148" name="Picture 4" descr="https://storage01.sb.by/iblock/b0e/b0e65c9abcf5af20e6add78c9407af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2664296" cy="40171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https://narbel.bsu.by/wp-content/uploads/2018/08/8-1068x158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060848"/>
            <a:ext cx="1519233" cy="2250399"/>
          </a:xfrm>
          <a:prstGeom prst="rect">
            <a:avLst/>
          </a:prstGeom>
          <a:noFill/>
        </p:spPr>
      </p:pic>
      <p:pic>
        <p:nvPicPr>
          <p:cNvPr id="6152" name="Picture 8" descr="https://lib.brsu.by/doc/images/2022_05_09_vist/razdel4/4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060848"/>
            <a:ext cx="1536171" cy="2304256"/>
          </a:xfrm>
          <a:prstGeom prst="rect">
            <a:avLst/>
          </a:prstGeom>
          <a:noFill/>
        </p:spPr>
      </p:pic>
      <p:pic>
        <p:nvPicPr>
          <p:cNvPr id="6154" name="Picture 10" descr="https://nashaniva.com/photos/z_2019_05/-n844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77072"/>
            <a:ext cx="1512168" cy="2371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128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СШ №32 г. Могилёва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3223</dc:creator>
  <cp:lastModifiedBy>3223</cp:lastModifiedBy>
  <cp:revision>190</cp:revision>
  <dcterms:created xsi:type="dcterms:W3CDTF">2022-10-13T13:35:55Z</dcterms:created>
  <dcterms:modified xsi:type="dcterms:W3CDTF">2024-01-24T14:18:06Z</dcterms:modified>
</cp:coreProperties>
</file>