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1"/>
  </p:notesMasterIdLst>
  <p:sldIdLst>
    <p:sldId id="275" r:id="rId2"/>
    <p:sldId id="274" r:id="rId3"/>
    <p:sldId id="273" r:id="rId4"/>
    <p:sldId id="271" r:id="rId5"/>
    <p:sldId id="280" r:id="rId6"/>
    <p:sldId id="279" r:id="rId7"/>
    <p:sldId id="278" r:id="rId8"/>
    <p:sldId id="277" r:id="rId9"/>
    <p:sldId id="28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A50021"/>
    <a:srgbClr val="6A0231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755DC-7637-4D09-A95C-D2753700F6C4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AFD9D-8068-46C2-815E-131C2D40CA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F6FA1B7-8516-468F-B611-7C22A3F1A497}" type="datetimeFigureOut">
              <a:rPr lang="ru-RU" smtClean="0"/>
              <a:pPr/>
              <a:t>08.01.2025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B7E1587-EBD8-4EF8-A6BE-7FA3D7C1E4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1988840"/>
            <a:ext cx="8136904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800000"/>
                </a:solidFill>
                <a:latin typeface="Comic Sans MS" pitchFamily="66" charset="0"/>
              </a:rPr>
              <a:t>БЕЛАРУС</a:t>
            </a:r>
            <a:r>
              <a:rPr lang="be-BY" sz="6000" dirty="0" smtClean="0">
                <a:solidFill>
                  <a:srgbClr val="800000"/>
                </a:solidFill>
                <a:latin typeface="Comic Sans MS" pitchFamily="66" charset="0"/>
              </a:rPr>
              <a:t>КІЯ</a:t>
            </a:r>
          </a:p>
          <a:p>
            <a:pPr algn="ctr"/>
            <a:r>
              <a:rPr lang="be-BY" sz="6000" dirty="0" smtClean="0">
                <a:solidFill>
                  <a:srgbClr val="800000"/>
                </a:solidFill>
                <a:latin typeface="Comic Sans MS" pitchFamily="66" charset="0"/>
              </a:rPr>
              <a:t>ПІСЬМЕННІКІ-ЮБІЛЯРЫ </a:t>
            </a:r>
            <a:r>
              <a:rPr lang="be-BY" sz="6000" dirty="0" smtClean="0">
                <a:solidFill>
                  <a:srgbClr val="800000"/>
                </a:solidFill>
                <a:latin typeface="Comic Sans MS" pitchFamily="66" charset="0"/>
              </a:rPr>
              <a:t>2025 </a:t>
            </a:r>
            <a:endParaRPr lang="ru-RU" sz="6000" dirty="0">
              <a:solidFill>
                <a:srgbClr val="800000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Государственное учреждение образования</a:t>
            </a:r>
          </a:p>
          <a:p>
            <a:pPr algn="ctr"/>
            <a:r>
              <a:rPr lang="ru-RU" dirty="0" smtClean="0"/>
              <a:t>«Средняя школа №32 г. Могилев»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5085184"/>
            <a:ext cx="2160240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Іван Навуменка </a:t>
            </a:r>
          </a:p>
          <a:p>
            <a:pPr algn="ctr"/>
            <a:r>
              <a:rPr lang="be-BY" sz="2000" dirty="0" smtClean="0"/>
              <a:t>1925-2006</a:t>
            </a:r>
            <a:endParaRPr lang="ru-RU" sz="2000" dirty="0"/>
          </a:p>
        </p:txBody>
      </p:sp>
      <p:sp>
        <p:nvSpPr>
          <p:cNvPr id="16388" name="AutoShape 4" descr="Кветкі правінцыі — Георгій Марчу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Кветкі правінцыі — Георгій Марчу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00" name="AutoShape 16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08" name="AutoShape 24" descr="Кветкі правінцыі — Георгій Марчу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10" name="AutoShape 26" descr="Георгій Марчук – лучшие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12" name="AutoShape 28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724128" y="476672"/>
            <a:ext cx="2232248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012160" y="620688"/>
            <a:ext cx="16561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endParaRPr lang="be-BY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4" name="AutoShape 2" descr="Біяграфія Васіля Хомчанк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Біяграфія Васіля Хомчанк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bis.nlb.by/api/files/getFromDocument/149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bis.nlb.by/api/files/getFromDocument/149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https://shareslide.ru/img/thumbs/ea2391cd3cafe0e2f202c266a9db57fb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4" name="AutoShape 12" descr="https://bis.nlb.by/api/files/getFromDocument/149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47" y="836712"/>
            <a:ext cx="3048000" cy="4067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294" y="2420887"/>
            <a:ext cx="1511834" cy="23781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054" y="2411266"/>
            <a:ext cx="1572069" cy="23974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8070" y="3969060"/>
            <a:ext cx="1594462" cy="2232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17410" name="AutoShape 2" descr="Георгій Марчук — нов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71236" y="5229200"/>
            <a:ext cx="2448272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Рыгор Барадулін</a:t>
            </a:r>
          </a:p>
          <a:p>
            <a:pPr algn="ctr"/>
            <a:r>
              <a:rPr lang="be-BY" sz="2000" dirty="0" smtClean="0"/>
              <a:t>1935-2014</a:t>
            </a:r>
            <a:endParaRPr lang="be-BY" sz="2000" dirty="0" smtClean="0"/>
          </a:p>
        </p:txBody>
      </p:sp>
      <p:sp>
        <p:nvSpPr>
          <p:cNvPr id="12" name="Овал 11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r>
              <a:rPr lang="be-BY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be-BY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7418" name="AutoShape 10" descr="Апошні верасень — Вера Вяр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Апошні верасень — Вера Вяр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Апошні верасень — Вера Вяр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Апошні верасень — Вера Вяр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Констанция Буйло – лучшие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Констанция Буйло – лучшие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Констанция Буйло – лучшие книг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4" name="AutoShape 12" descr="Констанция Буйло - все книги по циклам и сериям | Книги по поря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07" y="790794"/>
            <a:ext cx="2520280" cy="39314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080" y="2492896"/>
            <a:ext cx="1459057" cy="2298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421" y="2492896"/>
            <a:ext cx="1488545" cy="2381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3" y="4014594"/>
            <a:ext cx="1512168" cy="2115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3118" y="5286625"/>
            <a:ext cx="2743473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Фра</a:t>
            </a:r>
            <a:r>
              <a:rPr lang="be-BY" sz="2000" dirty="0" smtClean="0"/>
              <a:t>нцішак Багушевіч</a:t>
            </a:r>
          </a:p>
          <a:p>
            <a:pPr algn="ctr"/>
            <a:r>
              <a:rPr lang="be-BY" sz="2000" dirty="0" smtClean="0"/>
              <a:t>1840-1900</a:t>
            </a:r>
            <a:endParaRPr lang="ru-RU" sz="2000" dirty="0"/>
          </a:p>
        </p:txBody>
      </p:sp>
      <p:sp>
        <p:nvSpPr>
          <p:cNvPr id="5" name="Овал 4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185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8198" name="AutoShape 6" descr="Цішка Гартны - все книги по циклам и сериям | Книги по поря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 descr="Цішка Гартны - все книги по циклам и сериям | Книги по поряд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3" name="AutoShape 11" descr="Цішка Гартны – биография, книги, отзывы, цит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6" name="AutoShape 14" descr="Цішка Гартны – биография, книги, отзывы, цит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80" y="1196752"/>
            <a:ext cx="2867611" cy="36275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736" y="2490383"/>
            <a:ext cx="1530424" cy="2333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2490383"/>
            <a:ext cx="1525806" cy="2333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4149080"/>
            <a:ext cx="1423448" cy="2177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24134" y="5164992"/>
            <a:ext cx="2051721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Аляксей Пысін</a:t>
            </a:r>
          </a:p>
          <a:p>
            <a:pPr algn="ctr"/>
            <a:r>
              <a:rPr lang="be-BY" sz="2000" dirty="0" smtClean="0"/>
              <a:t>1904-1929</a:t>
            </a:r>
            <a:endParaRPr lang="ru-RU" sz="2000" dirty="0"/>
          </a:p>
        </p:txBody>
      </p:sp>
      <p:sp>
        <p:nvSpPr>
          <p:cNvPr id="5" name="Овал 4"/>
          <p:cNvSpPr/>
          <p:nvPr/>
        </p:nvSpPr>
        <p:spPr>
          <a:xfrm>
            <a:off x="5436096" y="548680"/>
            <a:ext cx="2376264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5126" name="AutoShape 6" descr="Нарочанские сосны — Максим Тан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14" y="1412776"/>
            <a:ext cx="2606235" cy="34749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5" y="2306676"/>
            <a:ext cx="1504105" cy="2293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162" y="3839947"/>
            <a:ext cx="1651835" cy="2202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2306676"/>
            <a:ext cx="1471902" cy="224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102" name="AutoShape 6" descr="Хатынская повесть. Каратели (сборник) — Алесь Адамо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5695" y="4966098"/>
            <a:ext cx="2088232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Віктар Казько</a:t>
            </a:r>
            <a:endParaRPr lang="be-BY" sz="2000" dirty="0" smtClean="0"/>
          </a:p>
          <a:p>
            <a:pPr algn="ctr"/>
            <a:r>
              <a:rPr lang="be-BY" sz="2000" dirty="0" smtClean="0"/>
              <a:t>1940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96752"/>
            <a:ext cx="2456422" cy="36248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209414"/>
            <a:ext cx="1589683" cy="2503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2209414"/>
            <a:ext cx="1641803" cy="2503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5980" t="6685" r="2758" b="4180"/>
          <a:stretch/>
        </p:blipFill>
        <p:spPr>
          <a:xfrm>
            <a:off x="5436096" y="4023280"/>
            <a:ext cx="1541548" cy="2352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5301208"/>
            <a:ext cx="2232248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Владімір Ліпскі</a:t>
            </a:r>
          </a:p>
          <a:p>
            <a:pPr algn="ctr"/>
            <a:r>
              <a:rPr lang="be-BY" sz="2000" dirty="0" smtClean="0"/>
              <a:t>1940</a:t>
            </a:r>
            <a:endParaRPr lang="ru-RU" sz="2000" dirty="0"/>
          </a:p>
        </p:txBody>
      </p:sp>
      <p:sp>
        <p:nvSpPr>
          <p:cNvPr id="3076" name="AutoShape 4" descr="Лучшие книги Пімена Панчан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Лучшие книги Пімена Панчанк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У прыгаршчах ветру — Нина Матяш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AutoShape 2" descr="https://bis.nlb.by/api/files/getFromDocument/212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bis.nlb.by/api/files/getFromDocument/212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80" y="1160748"/>
            <a:ext cx="2457360" cy="39964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5641" b="4105"/>
          <a:stretch/>
        </p:blipFill>
        <p:spPr>
          <a:xfrm>
            <a:off x="4355976" y="2321496"/>
            <a:ext cx="1691410" cy="23042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2321496"/>
            <a:ext cx="1728192" cy="2370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3984091"/>
            <a:ext cx="1744387" cy="2346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98" y="7937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5085184"/>
            <a:ext cx="2448272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Яравлаў Пархута</a:t>
            </a:r>
            <a:endParaRPr lang="be-BY" sz="2000" dirty="0" smtClean="0"/>
          </a:p>
          <a:p>
            <a:pPr algn="ctr"/>
            <a:r>
              <a:rPr lang="be-BY" sz="2000" dirty="0" smtClean="0"/>
              <a:t>1930-1996</a:t>
            </a:r>
            <a:endParaRPr lang="ru-RU" sz="2000" dirty="0"/>
          </a:p>
        </p:txBody>
      </p:sp>
      <p:sp>
        <p:nvSpPr>
          <p:cNvPr id="5" name="Овал 4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2052" name="AutoShape 4" descr="Лучшие книги Янки Бры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9" name="AutoShape 11" descr="Янка Брыль – биография, книги, отзывы, цита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Пракаповіч Ігар Міхайлавіч - аўтар кніг па краязнаўстве 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6" name="AutoShape 16" descr="Пракаповіч Ігар Міхайлавіч - аўтар кніг па краязнаўстве |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99" y="1196752"/>
            <a:ext cx="2808312" cy="36025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100" r="9500" b="4640"/>
          <a:stretch/>
        </p:blipFill>
        <p:spPr>
          <a:xfrm>
            <a:off x="4499992" y="2420888"/>
            <a:ext cx="1656184" cy="2284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064" y="2420888"/>
            <a:ext cx="1498320" cy="2284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4077072"/>
            <a:ext cx="1540251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 для презентации в белорусском стиле (77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5724128" y="476672"/>
            <a:ext cx="2304256" cy="1368152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105</a:t>
            </a:r>
            <a:endParaRPr lang="be-BY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be-BY" sz="2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Гадоў з дня нараджэння</a:t>
            </a:r>
            <a:endParaRPr lang="ru-RU" sz="2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5001542"/>
            <a:ext cx="2376264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e-BY" sz="2000" dirty="0" smtClean="0"/>
              <a:t>Аркадзь Мартіновіч</a:t>
            </a:r>
          </a:p>
          <a:p>
            <a:pPr algn="ctr"/>
            <a:r>
              <a:rPr lang="be-BY" sz="2000" dirty="0" smtClean="0"/>
              <a:t>1920-2009</a:t>
            </a:r>
            <a:endParaRPr lang="be-BY" sz="2000" dirty="0" smtClean="0"/>
          </a:p>
        </p:txBody>
      </p:sp>
      <p:sp>
        <p:nvSpPr>
          <p:cNvPr id="3080" name="AutoShape 8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Казкі астранаўта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Дрэва для райскай птушкі — Раиса Боровик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15" y="1268760"/>
            <a:ext cx="2772965" cy="33275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734" y="2321496"/>
            <a:ext cx="1558410" cy="2446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2321496"/>
            <a:ext cx="1583626" cy="24467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6892" y="3933056"/>
            <a:ext cx="1574471" cy="2401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1256</TotalTime>
  <Words>81</Words>
  <Application>Microsoft Office PowerPoint</Application>
  <PresentationFormat>Экран (4:3)</PresentationFormat>
  <Paragraphs>36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Calibri</vt:lpstr>
      <vt:lpstr>Comic Sans MS</vt:lpstr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СШ №32 г. Могилёва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3223</dc:creator>
  <cp:lastModifiedBy>32</cp:lastModifiedBy>
  <cp:revision>218</cp:revision>
  <dcterms:created xsi:type="dcterms:W3CDTF">2022-10-13T13:35:55Z</dcterms:created>
  <dcterms:modified xsi:type="dcterms:W3CDTF">2025-01-08T13:00:34Z</dcterms:modified>
</cp:coreProperties>
</file>