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8" r:id="rId4"/>
    <p:sldId id="267" r:id="rId5"/>
    <p:sldId id="266" r:id="rId6"/>
    <p:sldId id="281" r:id="rId7"/>
    <p:sldId id="270" r:id="rId8"/>
    <p:sldId id="282" r:id="rId9"/>
    <p:sldId id="279" r:id="rId10"/>
    <p:sldId id="271" r:id="rId11"/>
    <p:sldId id="275" r:id="rId12"/>
    <p:sldId id="268" r:id="rId13"/>
    <p:sldId id="283" r:id="rId14"/>
    <p:sldId id="287" r:id="rId15"/>
    <p:sldId id="284" r:id="rId16"/>
    <p:sldId id="285" r:id="rId17"/>
    <p:sldId id="286" r:id="rId18"/>
    <p:sldId id="289" r:id="rId19"/>
    <p:sldId id="288" r:id="rId20"/>
    <p:sldId id="269" r:id="rId21"/>
    <p:sldId id="274" r:id="rId22"/>
    <p:sldId id="290" r:id="rId23"/>
    <p:sldId id="273" r:id="rId24"/>
    <p:sldId id="264" r:id="rId25"/>
    <p:sldId id="276" r:id="rId26"/>
    <p:sldId id="277" r:id="rId27"/>
    <p:sldId id="26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6543" y="1854679"/>
            <a:ext cx="11332729" cy="20773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6700" dirty="0" smtClean="0"/>
              <a:t>Музей Боевой Славы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dirty="0" smtClean="0"/>
              <a:t>государственного учреждения образования </a:t>
            </a:r>
            <a:br>
              <a:rPr lang="ru-RU" sz="4000" dirty="0" smtClean="0"/>
            </a:br>
            <a:r>
              <a:rPr lang="ru-RU" sz="4000" dirty="0"/>
              <a:t> </a:t>
            </a:r>
            <a:r>
              <a:rPr lang="ru-RU" sz="4000" dirty="0" smtClean="0"/>
              <a:t>          «Средняя школа № 32 г. Могилева»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738" y="5115465"/>
            <a:ext cx="8694138" cy="18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-1"/>
            <a:ext cx="8915399" cy="15527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0868" y="213126"/>
            <a:ext cx="9037456" cy="6956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            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  МОГИЛЕВА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41" y="809899"/>
            <a:ext cx="3802408" cy="5812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365" y="822960"/>
            <a:ext cx="3735977" cy="5734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Dell\Desktop\фото музей\20191104_090510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63"/>
          <a:stretch>
            <a:fillRect/>
          </a:stretch>
        </p:blipFill>
        <p:spPr bwMode="auto">
          <a:xfrm>
            <a:off x="8334102" y="836024"/>
            <a:ext cx="3618411" cy="5577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3018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277" y="86263"/>
            <a:ext cx="8915399" cy="247243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ПОДПОЛЬЕ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171" y="1013604"/>
            <a:ext cx="10058400" cy="57322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89704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-1"/>
            <a:ext cx="8915399" cy="15527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6571" y="191438"/>
            <a:ext cx="11865429" cy="527020"/>
          </a:xfrm>
        </p:spPr>
        <p:txBody>
          <a:bodyPr>
            <a:normAutofit fontScale="25000" lnSpcReduction="20000"/>
          </a:bodyPr>
          <a:lstStyle/>
          <a:p>
            <a:r>
              <a:rPr lang="ru-RU" sz="7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 ПОДПОЛЬНЫХ ОРГАНИЗАЦИЙ ГОРОДА 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1887" y="827540"/>
            <a:ext cx="11534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Содержит сведения  о руководителе подполья Могилёва - Мэтте К. Ю., Фролове И. М.; юных героях-подпольщиках Т. Карпинской,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Лорченко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Знакомит посетителей с историей создания подпольных групп на предприятиях города и их деятельности.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\Desktop\музей\IMG_20191104_1245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50" y="2129246"/>
            <a:ext cx="3309824" cy="4493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61" y="2129246"/>
            <a:ext cx="3243471" cy="4324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652" y="2063931"/>
            <a:ext cx="3319925" cy="4545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7902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-1"/>
            <a:ext cx="8915399" cy="15527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320" y="191437"/>
            <a:ext cx="11736291" cy="64458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5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ПАРТИЗАНСКОЕ  ДВИЖЕНИЕ</a:t>
            </a:r>
          </a:p>
          <a:p>
            <a:pPr algn="just"/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6320" y="691719"/>
            <a:ext cx="10393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этом разделе экспозиции  посетители  узнают о деятельности партизанского отряда 600, где командиром был Станкевич И. П., о взаимодействии с подпольной группой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Шубодёрова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 И. и мероприятиях, проводимых партизанами против фашистов.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719" y="1762662"/>
            <a:ext cx="3200400" cy="469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377" y="1737361"/>
            <a:ext cx="3278778" cy="4788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14" y="1515292"/>
            <a:ext cx="3488400" cy="5107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7902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Dell\Desktop\музей\IMG_20191104_124558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704" y="287382"/>
            <a:ext cx="3964962" cy="6296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C:\Users\Dell\Desktop\музей\IMG_20191104_124621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42" y="1619794"/>
            <a:ext cx="6235926" cy="4676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92" y="182880"/>
            <a:ext cx="4519748" cy="6375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897" y="1463039"/>
            <a:ext cx="6603812" cy="4310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47" y="1463040"/>
            <a:ext cx="4825959" cy="503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4651200" cy="348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Dell\Desktop\музей\IMG_20191104_124813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2" r="-2297"/>
          <a:stretch>
            <a:fillRect/>
          </a:stretch>
        </p:blipFill>
        <p:spPr bwMode="auto">
          <a:xfrm>
            <a:off x="5472951" y="470647"/>
            <a:ext cx="6302189" cy="470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ell\Desktop\музей\IMG_20191104_124055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148" y="457200"/>
            <a:ext cx="4123928" cy="617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Dell\Desktop\музей\IMG_20191104_124826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352" y="1384219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ell\Desktop\музей\IMG_20191104_124837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033" y="1475660"/>
            <a:ext cx="5940425" cy="4455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C:\Users\Dell\Desktop\музей\IMG_20191104_124848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4753" y="169817"/>
            <a:ext cx="4741817" cy="6501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ell\Desktop\музей\IMG_20191104_12465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38" y="1306286"/>
            <a:ext cx="5969725" cy="5146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C:\Users\Dell\Desktop\музей\IMG_20191104_124639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875" y="209007"/>
            <a:ext cx="4245428" cy="6191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9689" y="814086"/>
            <a:ext cx="6055743" cy="1708031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площадь: 26,75 квадратных метров</a:t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экспозиция: постоянная</a:t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количество экспонатов: 427.</a:t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3" y="5956662"/>
            <a:ext cx="6167887" cy="901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24" y="2194560"/>
            <a:ext cx="5316583" cy="3579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16015" y="112143"/>
            <a:ext cx="10575985" cy="756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7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endParaRPr lang="ru-RU" sz="2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0" y="2123399"/>
            <a:ext cx="5029201" cy="37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94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138021"/>
            <a:ext cx="8915399" cy="21566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ПАРТИЗАНСКОЕ  ДВИЖЕНИЕ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733" y="773619"/>
            <a:ext cx="9614262" cy="5823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6860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-1"/>
            <a:ext cx="8915399" cy="15527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1519" y="1552754"/>
            <a:ext cx="10350187" cy="315413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           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 МОГИЛЁВА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Рассказывает об операции «Багратион» и о событиях 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июня 1944 года, об освободителях города – Гришине И.Т., Болдине И.В. и других.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54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ell\Desktop\музей\IMG_20191104_12492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931" y="221624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Dell\Desktop\музей\IMG_20191104_12491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84" y="1318906"/>
            <a:ext cx="5940425" cy="53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113" y="5126145"/>
            <a:ext cx="6167887" cy="117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771" y="536995"/>
            <a:ext cx="8915399" cy="18633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ОСВОБОЖДЕНИЕ  МОГИЛЁВА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46" r="-788" b="-1416"/>
          <a:stretch/>
        </p:blipFill>
        <p:spPr>
          <a:xfrm>
            <a:off x="2674757" y="742298"/>
            <a:ext cx="8004745" cy="600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18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913" y="114770"/>
            <a:ext cx="11869947" cy="19383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ОСВОБОЖДЕНИЕ  МОГИЛЁВА</a:t>
            </a:r>
            <a:endParaRPr lang="ru-RU" sz="31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01" y="870077"/>
            <a:ext cx="10799961" cy="5883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694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-1"/>
            <a:ext cx="8915399" cy="15527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4347" y="1552754"/>
            <a:ext cx="10567359" cy="315413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             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СОВЕТСКОГО СОЮЗА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Рассказывает о личностях, получивших эту высокую награду.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Якубовский И.И., Орловский К.П., 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Мазаник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Е.Г. и др.  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15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28" y="155275"/>
            <a:ext cx="8915399" cy="24844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ГЕРОИ СОВЕТСКОГО СОЮЗА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191" y="1731545"/>
            <a:ext cx="10380453" cy="50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88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6543" y="1854679"/>
            <a:ext cx="11332729" cy="20773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6700" dirty="0" smtClean="0"/>
              <a:t>Музей Боевой Славы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dirty="0" smtClean="0"/>
              <a:t>государственного учреждения образования </a:t>
            </a:r>
            <a:br>
              <a:rPr lang="ru-RU" sz="4000" dirty="0" smtClean="0"/>
            </a:br>
            <a:r>
              <a:rPr lang="ru-RU" sz="4000" dirty="0"/>
              <a:t> </a:t>
            </a:r>
            <a:r>
              <a:rPr lang="ru-RU" sz="4000" dirty="0" smtClean="0"/>
              <a:t>          «Средняя школа № 32 г. Могилева»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738" y="5115465"/>
            <a:ext cx="8694138" cy="18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6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978" y="892463"/>
            <a:ext cx="10964174" cy="170803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На базе музея проходят занятия объединения по интересам «Музейное дело»,</a:t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тематические экскурсии и лектории для учащихся, уроки истории по тематике Великой Отечественной войны», классные часы, приём в пионеры.</a:t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709" y="6098141"/>
            <a:ext cx="4370631" cy="83302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16015" y="112143"/>
            <a:ext cx="10575985" cy="756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7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endParaRPr lang="ru-RU" sz="2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esktop\фото музей\20191104_090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442" y="2477860"/>
            <a:ext cx="4800600" cy="3600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Dell\Desktop\фото музей\20191104_0905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0340" y="2347231"/>
            <a:ext cx="4800600" cy="3600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2551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792" y="101496"/>
            <a:ext cx="11792309" cy="8129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учреждения образования «Средняя школа № 32 г. Могилева»</a:t>
            </a: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6770" y="1352328"/>
            <a:ext cx="7686136" cy="433247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музее представлены следующие разделы экспозиции: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 Могилева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Партизанское движение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Могилева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Советского Союза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58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-1"/>
            <a:ext cx="8915399" cy="15527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Музей Боевой Славы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государственного учреждения образования «Средняя школа № 32 г. Могилева»</a:t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ЭКСПОЗИЦИЯ</a:t>
            </a:r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1271217"/>
            <a:ext cx="9037456" cy="6956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              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  МОГИЛЕВА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059" y="5570282"/>
            <a:ext cx="6167887" cy="1175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886" y="941967"/>
            <a:ext cx="7574534" cy="5680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65339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5920" y="418013"/>
            <a:ext cx="91831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Оборона Могилёва - повествует об организации оборонительных мероприятий. Рассказывает о деятельности народного ополчения нашего города, а также о первых успехах красноармейцев (например, сбитые немецкие самолёты). Знакомят посетителей с тремя периодами обороны города Могилёва (деятельности Романова Т. Р., 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Кутепова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С. Ф.); </a:t>
            </a:r>
          </a:p>
          <a:p>
            <a:pPr lvl="0" algn="just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 организации работы по созданию укреплений вокруг города; о создании областного и городского штаба народного ополчения.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650" y="-1"/>
            <a:ext cx="8915399" cy="15527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8617" y="200062"/>
            <a:ext cx="9037456" cy="6956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                    </a:t>
            </a:r>
            <a:endPara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136" y="169816"/>
            <a:ext cx="4898573" cy="2974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Dell\Desktop\фото музей\20191104_0854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7364" y="3278777"/>
            <a:ext cx="3976601" cy="3409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Dell\Desktop\фото музей\20191104_0854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4411" y="862149"/>
            <a:ext cx="6100353" cy="4732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755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961" y="326573"/>
            <a:ext cx="4904884" cy="5926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Dell\Desktop\музей\IMG_20191104_1243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19046" y="-8996083"/>
            <a:ext cx="4651200" cy="3488400"/>
          </a:xfrm>
          <a:prstGeom prst="rect">
            <a:avLst/>
          </a:prstGeom>
          <a:noFill/>
        </p:spPr>
      </p:pic>
      <p:pic>
        <p:nvPicPr>
          <p:cNvPr id="2052" name="Picture 4" descr="C:\Users\Dell\Desktop\музей\IMG_20191104_1243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4531200" cy="3398400"/>
          </a:xfrm>
          <a:prstGeom prst="rect">
            <a:avLst/>
          </a:prstGeom>
          <a:noFill/>
        </p:spPr>
      </p:pic>
      <p:pic>
        <p:nvPicPr>
          <p:cNvPr id="5" name="Picture 3" descr="C:\Users\Dell\Desktop\музей\IMG_20191104_12433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59" y="1519518"/>
            <a:ext cx="5943599" cy="4693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музей\IMG_20191104_1244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/>
          <a:stretch>
            <a:fillRect/>
          </a:stretch>
        </p:blipFill>
        <p:spPr bwMode="auto">
          <a:xfrm>
            <a:off x="739587" y="1385047"/>
            <a:ext cx="6279778" cy="5002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Dell\Desktop\музей\IMG_20191104_1244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49600" y="-13030200"/>
            <a:ext cx="4320000" cy="3240000"/>
          </a:xfrm>
          <a:prstGeom prst="rect">
            <a:avLst/>
          </a:prstGeom>
          <a:noFill/>
        </p:spPr>
      </p:pic>
      <p:pic>
        <p:nvPicPr>
          <p:cNvPr id="3076" name="Picture 4" descr="C:\Users\Dell\Desktop\музей\IMG_20191104_1245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518" y="416858"/>
            <a:ext cx="4285129" cy="5903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332</TotalTime>
  <Words>234</Words>
  <Application>Microsoft Office PowerPoint</Application>
  <PresentationFormat>Широкоэкранный</PresentationFormat>
  <Paragraphs>43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Cambria</vt:lpstr>
      <vt:lpstr>Century Gothic</vt:lpstr>
      <vt:lpstr>Times New Roman</vt:lpstr>
      <vt:lpstr>Wingdings</vt:lpstr>
      <vt:lpstr>Wingdings 3</vt:lpstr>
      <vt:lpstr>Легкий дым</vt:lpstr>
      <vt:lpstr>       Музей Боевой Славы  государственного учреждения образования             «Средняя школа № 32 г. Могилева»</vt:lpstr>
      <vt:lpstr>              площадь: 26,75 квадратных метров               экспозиция: постоянная               количество экспонатов: 427.      </vt:lpstr>
      <vt:lpstr>        На базе музея проходят занятия объединения по интересам «Музейное дело», тематические экскурсии и лектории для учащихся, уроки истории по тематике Великой Отечественной войны», классные часы, приём в пионеры.   </vt:lpstr>
      <vt:lpstr>Музей Боевой Славы  государственного учреждения образования «Средняя школа № 32 г. Могилева»</vt:lpstr>
      <vt:lpstr>Музей Боевой Славы  государственного учреждения образования «Средняя школа № 32 г. Могилева»  ЭКСПОЗИЦИЯ </vt:lpstr>
      <vt:lpstr>Презентация PowerPoint</vt:lpstr>
      <vt:lpstr> </vt:lpstr>
      <vt:lpstr>Презентация PowerPoint</vt:lpstr>
      <vt:lpstr>Презентация PowerPoint</vt:lpstr>
      <vt:lpstr>   </vt:lpstr>
      <vt:lpstr>Музей Боевой Славы  государственного учреждения образования «Средняя школа № 32 г. Могилева»  ЭКСПОЗИЦИЯ  ПОДПОЛЬЕ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Боевой славы  государственного учреждения образования «Средняя школа № 32 г. Могилева»  ЭКСПОЗИЦИЯ  ПАРТИЗАНСКОЕ  ДВИЖЕНИЕ </vt:lpstr>
      <vt:lpstr>Музей Боевой Славы  государственного учреждения образования «Средняя школа № 32 г. Могилева»  ЭКСПОЗИЦИЯ </vt:lpstr>
      <vt:lpstr>Презентация PowerPoint</vt:lpstr>
      <vt:lpstr>    Музей Боевой Славы  государственного учреждения образования «Средняя школа № 32 г. Могилева»  ЭКСПОЗИЦИЯ  ОСВОБОЖДЕНИЕ  МОГИЛЁВА </vt:lpstr>
      <vt:lpstr>Музей Боевой славы  государственного учреждения образования «Средняя школа № 32 г. Могилева»  ЭКСПОЗИЦИЯ  ОСВОБОЖДЕНИЕ  МОГИЛЁВА</vt:lpstr>
      <vt:lpstr>Музей Боевой Славы  государственного учреждения образования «Средняя школа № 32 г. Могилева»  ЭКСПОЗИЦИЯ </vt:lpstr>
      <vt:lpstr>Музей Боевой Славы  государственного учреждения образования «Средняя школа № 32 г. Могилева»  ЭКСПОЗИЦИЯ  ГЕРОИ СОВЕТСКОГО СОЮЗА </vt:lpstr>
      <vt:lpstr>       Музей Боевой Славы  государственного учреждения образования             «Средняя школа № 32 г. Могилева»</vt:lpstr>
    </vt:vector>
  </TitlesOfParts>
  <Company>SeDR@el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Боевой славы  государственного учреждения образования             «Средняя школа № 32 г. Могилева»</dc:title>
  <dc:creator>user</dc:creator>
  <cp:lastModifiedBy>Admin</cp:lastModifiedBy>
  <cp:revision>45</cp:revision>
  <dcterms:created xsi:type="dcterms:W3CDTF">2019-11-03T18:19:39Z</dcterms:created>
  <dcterms:modified xsi:type="dcterms:W3CDTF">2022-02-15T11:02:05Z</dcterms:modified>
</cp:coreProperties>
</file>