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3" r:id="rId5"/>
    <p:sldId id="258" r:id="rId6"/>
    <p:sldId id="262" r:id="rId7"/>
    <p:sldId id="259" r:id="rId8"/>
    <p:sldId id="264" r:id="rId9"/>
    <p:sldId id="273" r:id="rId10"/>
    <p:sldId id="277" r:id="rId11"/>
    <p:sldId id="276" r:id="rId12"/>
    <p:sldId id="274" r:id="rId13"/>
    <p:sldId id="279" r:id="rId14"/>
    <p:sldId id="280" r:id="rId15"/>
    <p:sldId id="281" r:id="rId16"/>
    <p:sldId id="282" r:id="rId17"/>
    <p:sldId id="275" r:id="rId18"/>
    <p:sldId id="278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начало" id="{35ED8E75-824B-4BB2-B8A9-C1A82F2D6097}">
          <p14:sldIdLst>
            <p14:sldId id="256"/>
          </p14:sldIdLst>
        </p14:section>
        <p14:section name="Знакомьтесь это мы" id="{9BBE51DF-D945-45BC-8C94-FB4465F1604A}">
          <p14:sldIdLst>
            <p14:sldId id="260"/>
            <p14:sldId id="257"/>
            <p14:sldId id="263"/>
            <p14:sldId id="258"/>
            <p14:sldId id="262"/>
            <p14:sldId id="259"/>
            <p14:sldId id="264"/>
          </p14:sldIdLst>
        </p14:section>
        <p14:section name="Созидай" id="{54C0C069-5C50-4568-B247-EC62E6AA92D8}">
          <p14:sldIdLst>
            <p14:sldId id="273"/>
            <p14:sldId id="277"/>
            <p14:sldId id="276"/>
          </p14:sldIdLst>
        </p14:section>
        <p14:section name="проекты в жизнь" id="{900E9A66-B287-490B-995A-2D6F2D9A1C22}">
          <p14:sldIdLst>
            <p14:sldId id="274"/>
            <p14:sldId id="279"/>
            <p14:sldId id="280"/>
            <p14:sldId id="281"/>
            <p14:sldId id="282"/>
          </p14:sldIdLst>
        </p14:section>
        <p14:section name="формат успеха" id="{04C993BB-6DCD-41A3-8A96-D36D7B57BB7A}">
          <p14:sldIdLst>
            <p14:sldId id="275"/>
            <p14:sldId id="278"/>
            <p14:sldId id="267"/>
          </p14:sldIdLst>
        </p14:section>
        <p14:section name="La Finale" id="{0E75A796-E33D-4C25-BAAB-906342183A77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60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2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7298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7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58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59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2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63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7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5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6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3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344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7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2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BCBAA08-E49A-4D0A-9CC7-3A646C980C0F}" type="datetimeFigureOut">
              <a:rPr lang="ru-RU" smtClean="0"/>
              <a:t>08.04.2025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1F1BA6-C948-439B-816F-F6FB8FD15E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288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229"/>
            <a:ext cx="12192001" cy="715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11DFDC-0E35-C937-5484-BC7AD6F30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34207"/>
            <a:ext cx="3715657" cy="1045028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Государственное учреждение образования «Средняя школа №32 г. Могилева имени воина – интернационалиста А.Н. Полякова»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822639" y="-15766"/>
            <a:ext cx="580454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Портфолио </a:t>
            </a:r>
          </a:p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«Кейс </a:t>
            </a:r>
            <a:r>
              <a:rPr lang="ru-RU" sz="32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СперТройки</a:t>
            </a:r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16629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8" y="153081"/>
            <a:ext cx="2754507" cy="36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765" y="2182440"/>
            <a:ext cx="2810250" cy="374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06" y="852424"/>
            <a:ext cx="2951603" cy="392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admin\Downloads\IMG-0908f5372be6a6d3dc85d5d66a4df66b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15486"/>
          <a:stretch/>
        </p:blipFill>
        <p:spPr bwMode="auto">
          <a:xfrm>
            <a:off x="3980325" y="692767"/>
            <a:ext cx="1900089" cy="29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ownloads\IMG-b0c390b0f3a55ee8785cf8d2fed5638d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5598" r="4104" b="30238"/>
          <a:stretch/>
        </p:blipFill>
        <p:spPr bwMode="auto">
          <a:xfrm>
            <a:off x="2485354" y="3884142"/>
            <a:ext cx="2826875" cy="26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4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уперТройка 2025\24-03-2025_12-42-14\IMG-47d8ea4e95a442ef52f4b87cb94adae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1" y="98291"/>
            <a:ext cx="2554224" cy="34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уперТройка 2025\24-03-2025_12-42-14\IMG-61ab31f173d525772423fbd2116305da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3" b="24280"/>
          <a:stretch/>
        </p:blipFill>
        <p:spPr bwMode="auto">
          <a:xfrm>
            <a:off x="1687692" y="2727746"/>
            <a:ext cx="3131051" cy="24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СуперТройка 2025\24-03-2025_12-42-14\IMG-1dbd8405e769de4eb818a8d44e2b839b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434" y="287393"/>
            <a:ext cx="3492499" cy="34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4001" r="5029" b="6470"/>
          <a:stretch/>
        </p:blipFill>
        <p:spPr bwMode="auto">
          <a:xfrm>
            <a:off x="3660201" y="98291"/>
            <a:ext cx="3858199" cy="257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5856" r="6678" b="8723"/>
          <a:stretch/>
        </p:blipFill>
        <p:spPr bwMode="auto">
          <a:xfrm>
            <a:off x="8457291" y="3903351"/>
            <a:ext cx="3526972" cy="286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22" y="2809790"/>
            <a:ext cx="2969441" cy="395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3113" r="4947" b="50396"/>
          <a:stretch/>
        </p:blipFill>
        <p:spPr bwMode="auto">
          <a:xfrm>
            <a:off x="155904" y="4787673"/>
            <a:ext cx="2944599" cy="198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14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3D5DA-BB4F-4C65-7B1C-DD1D72137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C452F01D-AA7D-4098-1B4F-C3BBE977C433}"/>
              </a:ext>
            </a:extLst>
          </p:cNvPr>
          <p:cNvSpPr txBox="1">
            <a:spLocks/>
          </p:cNvSpPr>
          <p:nvPr/>
        </p:nvSpPr>
        <p:spPr>
          <a:xfrm>
            <a:off x="203201" y="1"/>
            <a:ext cx="11135360" cy="595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72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«Проекты в жизнь!»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808" y="595086"/>
            <a:ext cx="11413277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Национальный поисковый проект «Беларусь помнит. Помним каждого» </a:t>
            </a: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Республиканский проект военно – патриотической игры «Зарница», «</a:t>
            </a:r>
            <a:r>
              <a:rPr lang="ru-RU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Зарничка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»</a:t>
            </a: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079" name="Picture 7" descr="C:\Users\admin\Downloads\IMG_20250404_164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79" y="1165110"/>
            <a:ext cx="1918804" cy="25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35" y="4417346"/>
            <a:ext cx="1714248" cy="226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2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86"/>
            <a:ext cx="107727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admin\Downloads\IMG_20250404_165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92" y="960311"/>
            <a:ext cx="2347165" cy="26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9612" y="3686261"/>
            <a:ext cx="11690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spc="50" dirty="0">
                <a:ln w="13500">
                  <a:solidFill>
                    <a:srgbClr val="052F61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146194">
                    <a:lumMod val="50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Республиканская интеллектуально развлекательная игра «Большая октябрятская/пионерская/молодежная» </a:t>
            </a:r>
          </a:p>
        </p:txBody>
      </p:sp>
      <p:pic>
        <p:nvPicPr>
          <p:cNvPr id="4101" name="Picture 5" descr="C:\Users\admin\Downloads\2025_01_28_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76" y="4317977"/>
            <a:ext cx="1741999" cy="22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ownloads\2025_01_15_012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66" y="4394147"/>
            <a:ext cx="1657920" cy="21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ownloads\2025_01_10_001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310" y="4394147"/>
            <a:ext cx="1692544" cy="225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\Downloads\IMG-29edd3c5c7eb6d40886399eaba1f1bed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8" y="4468143"/>
            <a:ext cx="1637047" cy="218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179738"/>
            <a:ext cx="106743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admin\Downloads\IMG_20250404_17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614" y="980253"/>
            <a:ext cx="3702819" cy="471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56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5" y="281540"/>
            <a:ext cx="98456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ownloads\2023_12_19_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9" y="1014536"/>
            <a:ext cx="3691764" cy="277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Screenshot_20241218_160748_edit_27310459817767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45" y="1014536"/>
            <a:ext cx="4671827" cy="283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23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4" y="301419"/>
            <a:ext cx="96631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4" y="1361869"/>
            <a:ext cx="119126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4" y="3429000"/>
            <a:ext cx="108029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534" y="831644"/>
            <a:ext cx="73068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Всебелорусская акция «Мы – граждане Беларуси!»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159" y="5614632"/>
            <a:ext cx="109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https://school32mog.by/menu/novosti/BRPO_Novosti.html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5159" y="6125882"/>
            <a:ext cx="6789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https://school32mog.by/menu/novosti/BRSM_Novosti.html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5159" y="4978541"/>
            <a:ext cx="590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https://school32mog.by/menu/novosti/Novosti.htm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654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D274-D8B2-CC8E-2D74-E4B4B50B9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9E2ED5F0-21A8-68E9-BBCB-29D1E190EEE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15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72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«Формат успеха»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7" y="899888"/>
            <a:ext cx="2419358" cy="322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70" y="3541824"/>
            <a:ext cx="2244436" cy="298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6"/>
          <a:stretch/>
        </p:blipFill>
        <p:spPr bwMode="auto">
          <a:xfrm>
            <a:off x="8484288" y="899887"/>
            <a:ext cx="2879224" cy="29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3" y="4303842"/>
            <a:ext cx="1702070" cy="226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56" y="3916986"/>
            <a:ext cx="2079851" cy="276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71" y="1389445"/>
            <a:ext cx="2739530" cy="364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93" y="3800872"/>
            <a:ext cx="2079851" cy="276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93" y="1140053"/>
            <a:ext cx="1609903" cy="21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08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333829"/>
            <a:ext cx="2881710" cy="382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08" y="1899950"/>
            <a:ext cx="3349377" cy="445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83" y="661082"/>
            <a:ext cx="218916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03" y="2569029"/>
            <a:ext cx="2846832" cy="37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2" y="467926"/>
            <a:ext cx="2312080" cy="307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493" y="3164113"/>
            <a:ext cx="2518293" cy="335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34" y="467926"/>
            <a:ext cx="2385081" cy="31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admin\Desktop\СуперТройка 2025\24-03-2025_12-42-14\IMG_20240506_174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47" y="170405"/>
            <a:ext cx="2519625" cy="444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dmin\Desktop\СуперТройка 2025\24-03-2025_12-42-14\2024_12_05_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592" r="2830" b="51881"/>
          <a:stretch/>
        </p:blipFill>
        <p:spPr bwMode="auto">
          <a:xfrm>
            <a:off x="8374745" y="4169703"/>
            <a:ext cx="3628570" cy="22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dmin\Desktop\СуперТройка 2025\24-03-2025_12-42-14\2024_12_05_0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3" t="52581" r="3937" b="2115"/>
          <a:stretch/>
        </p:blipFill>
        <p:spPr bwMode="auto">
          <a:xfrm>
            <a:off x="469561" y="3830839"/>
            <a:ext cx="2002971" cy="286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\Desktop\СуперТройка 2025\24-03-2025_12-42-14\2025_01_15_0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52258" r="4613" b="3183"/>
          <a:stretch/>
        </p:blipFill>
        <p:spPr bwMode="auto">
          <a:xfrm>
            <a:off x="2805765" y="376330"/>
            <a:ext cx="3851189" cy="249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admin\Desktop\СуперТройка 2025\24-03-2025_12-42-14\IMG202405061322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b="25511"/>
          <a:stretch/>
        </p:blipFill>
        <p:spPr bwMode="auto">
          <a:xfrm>
            <a:off x="5622746" y="3646182"/>
            <a:ext cx="2452915" cy="28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0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E5717B-7BC1-70AB-02F1-E0EF40EE9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/>
          <a:stretch/>
        </p:blipFill>
        <p:spPr>
          <a:xfrm>
            <a:off x="7242628" y="344254"/>
            <a:ext cx="5529943" cy="651391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A3F2578-3F21-DBE2-2D6A-78874693D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478971"/>
            <a:ext cx="12192000" cy="2070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«Знакомьтесь: это – мы!»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28C6B5-6E28-26F3-9903-A53FA0A61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4" y="1081571"/>
            <a:ext cx="1996745" cy="2655936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C5956D-70EB-5CEC-AD4C-7BE69A138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2" y="2714339"/>
            <a:ext cx="1991952" cy="2655936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A54CC5-2820-DDE9-F18A-B4C0C76BC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54" y="4042307"/>
            <a:ext cx="1996745" cy="2655936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08976" y="1605062"/>
            <a:ext cx="5460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Марченко </a:t>
            </a:r>
            <a:r>
              <a:rPr lang="ru-RU" sz="24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есения</a:t>
            </a:r>
            <a:endParaRPr lang="ru-RU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9392" y="3139546"/>
            <a:ext cx="5460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Цымбаревич</a:t>
            </a:r>
            <a:r>
              <a:rPr lang="ru-RU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Наташа</a:t>
            </a:r>
            <a:endParaRPr lang="ru-RU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2530" y="4911391"/>
            <a:ext cx="5460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Франтикова</a:t>
            </a:r>
            <a:r>
              <a:rPr lang="ru-RU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Алина </a:t>
            </a:r>
            <a:endParaRPr lang="ru-RU" sz="2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231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2D319EE7-7429-242E-AAD5-B8072145947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66938" cy="4319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endParaRPr lang="ru-RU" sz="8000" b="1" dirty="0">
              <a:solidFill>
                <a:srgbClr val="FF0000"/>
              </a:solidFill>
              <a:latin typeface="Ekaterina Velikaya Two" panose="03000007060000020002" pitchFamily="66" charset="0"/>
            </a:endParaRPr>
          </a:p>
        </p:txBody>
      </p:sp>
      <p:pic>
        <p:nvPicPr>
          <p:cNvPr id="1026" name="Picture 2" descr="C:\Users\admin\Downloads\Picsart_25-04-04_15-30-45-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47"/>
            <a:ext cx="12191914" cy="61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7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6E0BD-5FEC-AF1D-0A0E-D2225FB22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984D279-7EB6-8090-E487-2B94CCDE8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4059744" cy="54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BDB607-5740-5673-2C39-9C718649301B}"/>
              </a:ext>
            </a:extLst>
          </p:cNvPr>
          <p:cNvSpPr txBox="1"/>
          <p:nvPr/>
        </p:nvSpPr>
        <p:spPr>
          <a:xfrm>
            <a:off x="4743956" y="32328"/>
            <a:ext cx="6949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solidFill>
                <a:srgbClr val="FF0000"/>
              </a:solidFill>
              <a:latin typeface="Ekaterina Velikaya Two" panose="03000007060000020002" pitchFamily="66" charset="0"/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Октябрёнок</a:t>
            </a:r>
          </a:p>
          <a:p>
            <a:r>
              <a:rPr lang="ru-RU" sz="4000" dirty="0"/>
              <a:t>Марченко </a:t>
            </a:r>
            <a:r>
              <a:rPr lang="ru-RU" sz="4000" dirty="0" err="1"/>
              <a:t>Есения</a:t>
            </a:r>
            <a:r>
              <a:rPr lang="ru-RU" sz="4000" dirty="0"/>
              <a:t> Кирилловна</a:t>
            </a:r>
          </a:p>
        </p:txBody>
      </p:sp>
    </p:spTree>
    <p:extLst>
      <p:ext uri="{BB962C8B-B14F-4D97-AF65-F5344CB8AC3E}">
        <p14:creationId xmlns:p14="http://schemas.microsoft.com/office/powerpoint/2010/main" val="248548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992AC-69AA-744C-3085-9C3AAD078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877B0-99A4-1124-F4DB-C48BFD75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06" y="232228"/>
            <a:ext cx="11202987" cy="1507067"/>
          </a:xfrm>
        </p:spPr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DC2EA-8625-B2D9-2BC1-F195042CF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64" y="551543"/>
            <a:ext cx="10304122" cy="56025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Я – </a:t>
            </a:r>
            <a:r>
              <a:rPr lang="ru-RU" sz="2800" dirty="0" err="1">
                <a:solidFill>
                  <a:schemeClr val="tx1"/>
                </a:solidFill>
              </a:rPr>
              <a:t>Есения</a:t>
            </a:r>
            <a:r>
              <a:rPr lang="ru-RU" sz="2800" dirty="0">
                <a:solidFill>
                  <a:schemeClr val="tx1"/>
                </a:solidFill>
              </a:rPr>
              <a:t>, и мне 9 лет.  Я стараюсь хорошо учиться, потому что понимаю, что знания  - это сила, которая поможет мне достичь своих целей. Мне интересно и познавательно участвовать в исследовательских работах.  В свободное время я занимаюсь пением  и танцами, это не просто мои увлечения, это часть моей души. Дипломы, конечно, приятно получать, но они для меня – это скорее подтверждение того, что я иду в правильном направлении, что мой труд не напрасен. </a:t>
            </a:r>
          </a:p>
        </p:txBody>
      </p:sp>
    </p:spTree>
    <p:extLst>
      <p:ext uri="{BB962C8B-B14F-4D97-AF65-F5344CB8AC3E}">
        <p14:creationId xmlns:p14="http://schemas.microsoft.com/office/powerpoint/2010/main" val="360637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44CBD-1778-C46F-FA34-1F120A17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52B811-59C0-3B09-9BA7-C8F1C0725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685800"/>
            <a:ext cx="4051090" cy="5400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E01991-D68F-B094-3DC2-436E7DF9CCE6}"/>
              </a:ext>
            </a:extLst>
          </p:cNvPr>
          <p:cNvSpPr txBox="1"/>
          <p:nvPr/>
        </p:nvSpPr>
        <p:spPr>
          <a:xfrm>
            <a:off x="4735301" y="0"/>
            <a:ext cx="6949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ru-RU" sz="60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Пионер</a:t>
            </a:r>
          </a:p>
          <a:p>
            <a:r>
              <a:rPr lang="ru-RU" sz="4000" dirty="0" err="1"/>
              <a:t>Цыбраревич</a:t>
            </a:r>
            <a:r>
              <a:rPr lang="ru-RU" sz="4000" dirty="0"/>
              <a:t> Наталья Дмитриевна</a:t>
            </a:r>
          </a:p>
        </p:txBody>
      </p:sp>
    </p:spTree>
    <p:extLst>
      <p:ext uri="{BB962C8B-B14F-4D97-AF65-F5344CB8AC3E}">
        <p14:creationId xmlns:p14="http://schemas.microsoft.com/office/powerpoint/2010/main" val="277772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D0840-C9DE-B696-7067-FCA8D7A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06" y="232228"/>
            <a:ext cx="11202987" cy="1507067"/>
          </a:xfrm>
        </p:spPr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0A722-19D4-0DA2-56A6-D28072372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8" y="928914"/>
            <a:ext cx="10304122" cy="4724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Я Наташа, мне 11 лет. Иногда мне кажется, что в сутках у меня не 24 часа, а гораздо больше. Иначе как объяснить, что я успеваю все: усердно тренироваться, собирать рюкзак для похода, творить в художественной студии и не плохо учиться. Спортивный зал - моя стихия. На полках дома красуются дипломы и медали, которые показывают мое упорство и талант. </a:t>
            </a:r>
          </a:p>
        </p:txBody>
      </p:sp>
    </p:spTree>
    <p:extLst>
      <p:ext uri="{BB962C8B-B14F-4D97-AF65-F5344CB8AC3E}">
        <p14:creationId xmlns:p14="http://schemas.microsoft.com/office/powerpoint/2010/main" val="240528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2C439-7BFC-B437-0886-D5201683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F146021-8D70-7F62-DA6A-D1FBBEB91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4059744" cy="54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B7393-CF3A-C371-3CC2-00D10A35EF28}"/>
              </a:ext>
            </a:extLst>
          </p:cNvPr>
          <p:cNvSpPr txBox="1"/>
          <p:nvPr/>
        </p:nvSpPr>
        <p:spPr>
          <a:xfrm>
            <a:off x="4743956" y="32328"/>
            <a:ext cx="6949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6000" b="1" dirty="0">
              <a:solidFill>
                <a:srgbClr val="FF0000"/>
              </a:solidFill>
              <a:latin typeface="Ekaterina Velikaya Two" panose="03000007060000020002" pitchFamily="66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Секретарь ПО ОО «БРСМ» им. М.Т. Романова </a:t>
            </a:r>
          </a:p>
          <a:p>
            <a:endParaRPr lang="ru-RU" sz="4000" dirty="0"/>
          </a:p>
          <a:p>
            <a:r>
              <a:rPr lang="ru-RU" sz="4000" dirty="0" err="1"/>
              <a:t>Франтикова</a:t>
            </a:r>
            <a:r>
              <a:rPr lang="ru-RU" sz="4000" dirty="0"/>
              <a:t> Алина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12705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9F45-36F4-5E62-8788-43E3AA23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1C5F0-4D41-3124-E421-4F19A125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06" y="232228"/>
            <a:ext cx="11202987" cy="1507067"/>
          </a:xfrm>
        </p:spPr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E9AB7-0B7C-98B7-D765-226FC73B8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35" y="1509486"/>
            <a:ext cx="10304122" cy="4724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Меня зовут Алина, и моя школьная жизнь полна самых разных красок. Я – секретарь ПО ОО «БРСМ» им. М.Т. Романова, танцор со стажем и увлеченный исследователь. Я стараюсь быть инициативной, организовывать интересные мероприятия, вовлекать ребят в общественную жизнь. Мне нравится работать в команде, придумывать что-то новое и видеть, как наши идеи воплощаются в реальность.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217087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E7A58763-2B03-B4E1-AFFF-50A7F33BF26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30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72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«</a:t>
            </a:r>
            <a:r>
              <a:rPr lang="ru-RU" sz="7200" b="1" dirty="0" err="1">
                <a:solidFill>
                  <a:srgbClr val="FF0000"/>
                </a:solidFill>
                <a:latin typeface="Ekaterina Velikaya Two" panose="03000007060000020002" pitchFamily="66" charset="0"/>
              </a:rPr>
              <a:t>СозиДай</a:t>
            </a:r>
            <a:r>
              <a:rPr lang="ru-RU" sz="7200" b="1" dirty="0">
                <a:solidFill>
                  <a:srgbClr val="FF0000"/>
                </a:solidFill>
                <a:latin typeface="Ekaterina Velikaya Two" panose="03000007060000020002" pitchFamily="66" charset="0"/>
              </a:rPr>
              <a:t>!»</a:t>
            </a:r>
          </a:p>
        </p:txBody>
      </p:sp>
      <p:pic>
        <p:nvPicPr>
          <p:cNvPr id="2050" name="Picture 2" descr="C:\Users\admin\Downloads\IMG20240307095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08" y="3810466"/>
            <a:ext cx="3376951" cy="25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IMG-7886400854d793e30717f42b488653e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5" b="9569"/>
          <a:stretch/>
        </p:blipFill>
        <p:spPr bwMode="auto">
          <a:xfrm>
            <a:off x="8280405" y="900231"/>
            <a:ext cx="3817254" cy="277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104\фото и видео лагерь\IMG20230615142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3486" r="13741"/>
          <a:stretch/>
        </p:blipFill>
        <p:spPr bwMode="auto">
          <a:xfrm>
            <a:off x="464458" y="3801767"/>
            <a:ext cx="2750596" cy="26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104\фото и видео лагерь\IMG202306231118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29345" r="23792" b="19943"/>
          <a:stretch/>
        </p:blipFill>
        <p:spPr bwMode="auto">
          <a:xfrm>
            <a:off x="159889" y="771534"/>
            <a:ext cx="3374953" cy="23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32" y="4003985"/>
            <a:ext cx="3458625" cy="259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41" y="1030514"/>
            <a:ext cx="4486937" cy="252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73419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420</TotalTime>
  <Words>398</Words>
  <Application>Microsoft Office PowerPoint</Application>
  <PresentationFormat>Широкоэкранный</PresentationFormat>
  <Paragraphs>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 Black</vt:lpstr>
      <vt:lpstr>Century Gothic</vt:lpstr>
      <vt:lpstr>Ekaterina Velikaya Two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О себе</vt:lpstr>
      <vt:lpstr>Презентация PowerPoint</vt:lpstr>
      <vt:lpstr>О себе</vt:lpstr>
      <vt:lpstr>Презентация PowerPoint</vt:lpstr>
      <vt:lpstr>О себе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36</cp:revision>
  <dcterms:created xsi:type="dcterms:W3CDTF">2025-03-24T06:34:55Z</dcterms:created>
  <dcterms:modified xsi:type="dcterms:W3CDTF">2025-04-08T13:08:14Z</dcterms:modified>
</cp:coreProperties>
</file>