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63" r:id="rId4"/>
    <p:sldId id="284" r:id="rId5"/>
    <p:sldId id="285" r:id="rId6"/>
    <p:sldId id="262" r:id="rId7"/>
    <p:sldId id="286" r:id="rId8"/>
    <p:sldId id="287" r:id="rId9"/>
    <p:sldId id="288" r:id="rId10"/>
    <p:sldId id="289" r:id="rId11"/>
    <p:sldId id="290" r:id="rId12"/>
    <p:sldId id="260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66" r:id="rId21"/>
    <p:sldId id="291" r:id="rId22"/>
    <p:sldId id="282" r:id="rId23"/>
    <p:sldId id="281" r:id="rId24"/>
    <p:sldId id="265" r:id="rId25"/>
    <p:sldId id="269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4520" autoAdjust="0"/>
  </p:normalViewPr>
  <p:slideViewPr>
    <p:cSldViewPr>
      <p:cViewPr varScale="1">
        <p:scale>
          <a:sx n="105" d="100"/>
          <a:sy n="105" d="100"/>
        </p:scale>
        <p:origin x="28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4.wdp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7.wdp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459432"/>
            <a:ext cx="8280920" cy="6858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effectLst/>
              </a:rPr>
              <a:t>Пионерская дружина          </a:t>
            </a:r>
            <a:r>
              <a:rPr lang="ru-RU" dirty="0" smtClean="0">
                <a:solidFill>
                  <a:srgbClr val="04374A"/>
                </a:solidFill>
                <a:effectLst/>
              </a:rPr>
              <a:t/>
            </a:r>
            <a:br>
              <a:rPr lang="ru-RU" dirty="0" smtClean="0">
                <a:solidFill>
                  <a:srgbClr val="04374A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              имени 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Александра Полякова                </a:t>
            </a:r>
            <a:r>
              <a:rPr lang="ru-RU" dirty="0" smtClean="0">
                <a:solidFill>
                  <a:srgbClr val="04374A"/>
                </a:solidFill>
                <a:effectLst/>
              </a:rPr>
              <a:t>		 Средней школы № 32     		          г. Могилёва </a:t>
            </a:r>
            <a:br>
              <a:rPr lang="ru-RU" dirty="0" smtClean="0">
                <a:solidFill>
                  <a:srgbClr val="04374A"/>
                </a:solidFill>
                <a:effectLst/>
              </a:rPr>
            </a:br>
            <a:r>
              <a:rPr lang="ru-RU" dirty="0" smtClean="0">
                <a:solidFill>
                  <a:srgbClr val="04374A"/>
                </a:solidFill>
                <a:effectLst/>
              </a:rPr>
              <a:t> </a:t>
            </a:r>
            <a:endParaRPr lang="ru-RU" b="1" dirty="0">
              <a:solidFill>
                <a:srgbClr val="04374A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944389" cy="16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4" y="548680"/>
            <a:ext cx="8595062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Белорусская </a:t>
            </a:r>
            <a:r>
              <a:rPr lang="ru-RU" b="1" dirty="0">
                <a:solidFill>
                  <a:srgbClr val="FF0000"/>
                </a:solidFill>
              </a:rPr>
              <a:t>республиканская  </a:t>
            </a:r>
            <a:r>
              <a:rPr lang="ru-RU" b="1" dirty="0" smtClean="0">
                <a:solidFill>
                  <a:srgbClr val="FF0000"/>
                </a:solidFill>
              </a:rPr>
              <a:t>         			       пионерская </a:t>
            </a:r>
            <a:r>
              <a:rPr lang="ru-RU" b="1" dirty="0">
                <a:solidFill>
                  <a:srgbClr val="FF0000"/>
                </a:solidFill>
              </a:rPr>
              <a:t>организация –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самая массовая детская организация Беларуси.</a:t>
            </a:r>
          </a:p>
          <a:p>
            <a:pPr marL="0" indent="0"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Члены </a:t>
            </a:r>
            <a:r>
              <a:rPr lang="ru-RU" b="1" dirty="0">
                <a:solidFill>
                  <a:schemeClr val="accent2"/>
                </a:solidFill>
              </a:rPr>
              <a:t>ОО «БРПО» </a:t>
            </a:r>
            <a:r>
              <a:rPr lang="ru-RU" b="1" dirty="0"/>
              <a:t>используют единые </a:t>
            </a:r>
            <a:r>
              <a:rPr lang="ru-RU" b="1" dirty="0" smtClean="0"/>
              <a:t>знаки принадлежности </a:t>
            </a:r>
            <a:r>
              <a:rPr lang="ru-RU" b="1" dirty="0"/>
              <a:t>к своей </a:t>
            </a:r>
            <a:r>
              <a:rPr lang="ru-RU" b="1" dirty="0" smtClean="0"/>
              <a:t>организации: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2"/>
                </a:solidFill>
              </a:rPr>
              <a:t>октябрята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/>
              <a:t>– октябрятский значок,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2"/>
                </a:solidFill>
              </a:rPr>
              <a:t>     </a:t>
            </a:r>
            <a:r>
              <a:rPr lang="ru-RU" b="1" dirty="0" smtClean="0">
                <a:solidFill>
                  <a:schemeClr val="accent2"/>
                </a:solidFill>
              </a:rPr>
              <a:t>пионеры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/>
              <a:t>– пионерский галстук и значок, </a:t>
            </a:r>
            <a:r>
              <a:rPr lang="ru-RU" dirty="0" smtClean="0"/>
              <a:t>   	     пионерские дружины, районные, 		  	     областные и республиканская советы– 						пионерские знамена.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Пионерские праздники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484784"/>
            <a:ext cx="8784976" cy="46085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 13 сентября – День рождения БРПО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8 февраля – День юного героя - антифашиста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15 марта – День конституции РБ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9 мая – День Великой Победы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19 мая – День пионерской дружбы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 20 июня – День пионерского костра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Я_ПИОНЕР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84784"/>
            <a:ext cx="4496109" cy="4608512"/>
          </a:xfr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267"/>
          <a:stretch/>
        </p:blipFill>
        <p:spPr bwMode="auto">
          <a:xfrm>
            <a:off x="1185238" y="1988840"/>
            <a:ext cx="7328708" cy="457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strela\Desktop\6CmLSaoFNN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920" cy="10486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ЧУДЕСА НА РОЖДЕСТВО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strela\Desktop\Fpw7EnWIgx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744416" cy="55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rela\Desktop\WydtcRa0uS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471" t="3564"/>
          <a:stretch/>
        </p:blipFill>
        <p:spPr bwMode="auto">
          <a:xfrm>
            <a:off x="3923928" y="2132856"/>
            <a:ext cx="4884687" cy="3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лидер\18-03-06-2019_10_25_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650" t="11954" r="7512"/>
          <a:stretch/>
        </p:blipFill>
        <p:spPr bwMode="auto">
          <a:xfrm>
            <a:off x="1043608" y="580692"/>
            <a:ext cx="6831950" cy="57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лидер\18-19-24-2019_08_16_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518" r="37516"/>
          <a:stretch/>
        </p:blipFill>
        <p:spPr bwMode="auto">
          <a:xfrm>
            <a:off x="1907704" y="476672"/>
            <a:ext cx="5664628" cy="56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rela\Desktop\Лидер года 2020\Фото\IMG_20190427_151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01527" cy="54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624736" cy="10486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МЫ ПОМНИМ!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МЫ ГОРДИМСЯ!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strela\Desktop\Лидер года 2020\Фото\SAVE_20190919_113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6106295" cy="54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rela\Desktop\Лидер года 2020\Фото\6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754"/>
          <a:stretch/>
        </p:blipFill>
        <p:spPr bwMode="auto">
          <a:xfrm>
            <a:off x="395536" y="404664"/>
            <a:ext cx="5689600" cy="35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trela\Desktop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496903"/>
            <a:ext cx="5117396" cy="28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Наша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пионерская дружина носит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имя                    воина-интернационалиста, выпускника нашей школы, Александра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Николаевича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Полякова.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Он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родился 25 февраля 1963 года в деревне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Веремейки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Могилёвской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области.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1978 году окончил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8 классов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средней школы №32 города Могилёва, в 1981 году - Могилёвское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СПТУ №33 по специальности слесарь.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лидер\18-13-25-2019_05_18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97538" cy="54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rela\Desktop\MYB9DjXQLv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096764" cy="43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trela\Desktop\IOqPDNqJvo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4219548" cy="33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rela\Desktop\Лидер года 2020\Фото\08.12.17_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49" r="19224"/>
          <a:stretch/>
        </p:blipFill>
        <p:spPr bwMode="auto">
          <a:xfrm>
            <a:off x="4752595" y="3635812"/>
            <a:ext cx="4198376" cy="28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Фото лидер\17-58-18-2019_09_13_0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700"/>
          <a:stretch/>
        </p:blipFill>
        <p:spPr bwMode="auto">
          <a:xfrm>
            <a:off x="323528" y="1196752"/>
            <a:ext cx="4104456" cy="49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Фото лидер\18-13-04-2019_05_22_00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387" r="7527" b="16972"/>
          <a:stretch/>
        </p:blipFill>
        <p:spPr bwMode="auto">
          <a:xfrm>
            <a:off x="4627233" y="692696"/>
            <a:ext cx="4294620" cy="25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МАРАФОН 75\IMG_20190915_174118_1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4162"/>
          <a:stretch/>
        </p:blipFill>
        <p:spPr bwMode="auto">
          <a:xfrm>
            <a:off x="4627234" y="1748649"/>
            <a:ext cx="3571033" cy="47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strela\Desktop\Лидер года 2020\Фото\IMG_20190915_163211_8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920"/>
          <a:stretch/>
        </p:blipFill>
        <p:spPr bwMode="auto">
          <a:xfrm>
            <a:off x="1043608" y="1783326"/>
            <a:ext cx="2833777" cy="46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6" y="0"/>
            <a:ext cx="91440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18" y="980728"/>
            <a:ext cx="81916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8029478" cy="534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strela\Desktop\загруженн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56" y="188640"/>
            <a:ext cx="1171455" cy="21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04866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4374A"/>
                </a:solidFill>
              </a:rPr>
              <a:t/>
            </a:r>
            <a:br>
              <a:rPr lang="ru-RU" sz="4800" b="1" dirty="0" smtClean="0">
                <a:solidFill>
                  <a:srgbClr val="04374A"/>
                </a:solidFill>
              </a:rPr>
            </a:br>
            <a:r>
              <a:rPr lang="ru-RU" b="1" dirty="0" smtClean="0">
                <a:solidFill>
                  <a:srgbClr val="04374A"/>
                </a:solidFill>
              </a:rPr>
              <a:t>Поляков </a:t>
            </a:r>
            <a:br>
              <a:rPr lang="ru-RU" b="1" dirty="0" smtClean="0">
                <a:solidFill>
                  <a:srgbClr val="04374A"/>
                </a:solidFill>
              </a:rPr>
            </a:br>
            <a:r>
              <a:rPr lang="ru-RU" b="1" dirty="0" smtClean="0">
                <a:solidFill>
                  <a:srgbClr val="04374A"/>
                </a:solidFill>
              </a:rPr>
              <a:t>      Александр Николаевич</a:t>
            </a:r>
            <a:endParaRPr lang="ru-RU" b="1" dirty="0">
              <a:solidFill>
                <a:srgbClr val="04374A"/>
              </a:solidFill>
            </a:endParaRPr>
          </a:p>
        </p:txBody>
      </p:sp>
      <p:pic>
        <p:nvPicPr>
          <p:cNvPr id="1026" name="Picture 2" descr="C:\Users\strela\Pictures\Поля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13210"/>
            <a:ext cx="3384376" cy="44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836712"/>
            <a:ext cx="871296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       1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ноября 1981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года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призван в ряды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Вооруженных Сил, направлен в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город 	   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Марьина Горка, где принял военную присягу.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        С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декабря 1981 года служил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Афганистане    	  в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войсковой части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полевая почта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71183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,		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город </a:t>
            </a:r>
            <a:r>
              <a:rPr lang="ru-RU" sz="3000" b="1" dirty="0" err="1">
                <a:solidFill>
                  <a:schemeClr val="bg2">
                    <a:lumMod val="25000"/>
                  </a:schemeClr>
                </a:solidFill>
              </a:rPr>
              <a:t>Шянданб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       Старший сержант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Поляков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погиб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6 августа 1983 года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при проведении 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боевой операции. Похоронен на станции </a:t>
            </a:r>
            <a:r>
              <a:rPr lang="ru-RU" sz="3000" b="1" dirty="0" err="1">
                <a:solidFill>
                  <a:schemeClr val="bg2">
                    <a:lumMod val="25000"/>
                  </a:schemeClr>
                </a:solidFill>
              </a:rPr>
              <a:t>Луполово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 города Могилёва.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   За 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мужество и 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</a:rPr>
              <a:t>героизм, Александр Николаевич Поляков 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посмертно награждён орденом Красной звезды,</a:t>
            </a:r>
            <a:br>
              <a:rPr lang="ru-RU" sz="3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медалями «За отвагу», «Воину-интернационалисту от благодарного</a:t>
            </a:r>
            <a:br>
              <a:rPr lang="ru-RU" sz="3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500" b="1" dirty="0">
                <a:solidFill>
                  <a:schemeClr val="bg2">
                    <a:lumMod val="25000"/>
                  </a:schemeClr>
                </a:solidFill>
              </a:rPr>
              <a:t>афганского народа».</a:t>
            </a:r>
            <a:br>
              <a:rPr lang="ru-RU" sz="35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5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4374A"/>
                </a:solidFill>
              </a:rPr>
              <a:t>                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935600"/>
            <a:ext cx="89644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Из истории создания </a:t>
            </a:r>
            <a:r>
              <a:rPr lang="ru-RU" sz="3200" b="1" dirty="0" smtClean="0">
                <a:solidFill>
                  <a:srgbClr val="7030A0"/>
                </a:solidFill>
              </a:rPr>
              <a:t>нашей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                               пионерской дружины...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1400" dirty="0" smtClean="0"/>
              <a:t> </a:t>
            </a:r>
            <a:r>
              <a:rPr lang="ru-RU" sz="2800" dirty="0" smtClean="0"/>
              <a:t>Пионерская организация действует </a:t>
            </a:r>
            <a:r>
              <a:rPr lang="ru-RU" sz="2800" dirty="0"/>
              <a:t>в нашей школе </a:t>
            </a:r>
            <a:r>
              <a:rPr lang="ru-RU" sz="2800" dirty="0" smtClean="0"/>
              <a:t>с       </a:t>
            </a:r>
            <a:r>
              <a:rPr lang="ru-RU" sz="2800" dirty="0"/>
              <a:t>17 января 2001 года. </a:t>
            </a:r>
            <a:endParaRPr lang="ru-RU" sz="2800" dirty="0" smtClean="0"/>
          </a:p>
          <a:p>
            <a:pPr algn="ctr"/>
            <a:r>
              <a:rPr lang="ru-RU" sz="2800" dirty="0" smtClean="0"/>
              <a:t>Свидетельство о </a:t>
            </a:r>
            <a:r>
              <a:rPr lang="ru-RU" sz="2800" dirty="0"/>
              <a:t>присвоении имени Полякова Александра Николаевича пионерской </a:t>
            </a:r>
            <a:r>
              <a:rPr lang="ru-RU" sz="2800" dirty="0" smtClean="0"/>
              <a:t>дружине, было </a:t>
            </a:r>
            <a:r>
              <a:rPr lang="ru-RU" sz="2800" dirty="0"/>
              <a:t>выдано 21 мая 2008 года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сегодняшний день пионерская дружина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объединяет в своих рядах 608 учащихся, в том числе: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052736"/>
            <a:ext cx="7776864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185 октябрят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423 </a:t>
            </a:r>
            <a:r>
              <a:rPr lang="ru-RU" sz="3600" b="1" dirty="0">
                <a:solidFill>
                  <a:srgbClr val="FF0000"/>
                </a:solidFill>
              </a:rPr>
              <a:t>пионера</a:t>
            </a:r>
          </a:p>
          <a:p>
            <a:endParaRPr lang="ru-RU" dirty="0"/>
          </a:p>
        </p:txBody>
      </p:sp>
      <p:pic>
        <p:nvPicPr>
          <p:cNvPr id="2050" name="Picture 2" descr="C:\Users\strela\Desktop\ОО БРПО\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251" y="404664"/>
            <a:ext cx="1636231" cy="18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rela\Desktop\загруженно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758" y="3081095"/>
            <a:ext cx="987219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Работу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пионерской дружины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течении года координирует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Совет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дружины.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Заседания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Совета дружины проводятся 1 раз в месяц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900" b="1" u="sng" dirty="0">
                <a:solidFill>
                  <a:schemeClr val="accent4">
                    <a:lumMod val="50000"/>
                  </a:schemeClr>
                </a:solidFill>
              </a:rPr>
              <a:t>Председатель Совета дружины </a:t>
            </a:r>
            <a:r>
              <a:rPr lang="ru-RU" sz="2900" b="1" u="sng" dirty="0" smtClean="0">
                <a:solidFill>
                  <a:schemeClr val="accent4">
                    <a:lumMod val="50000"/>
                  </a:schemeClr>
                </a:solidFill>
              </a:rPr>
              <a:t>– Протасов Андрей. 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проведении дружинных и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школьных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дел, пионеры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дружины проявляют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активность, творчество,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 удовольствием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участвуют в мероприятиях района,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				города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области и страны.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69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46085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 </a:t>
            </a:r>
            <a:r>
              <a:rPr lang="ru-RU" b="1" dirty="0">
                <a:solidFill>
                  <a:srgbClr val="FF0000"/>
                </a:solidFill>
              </a:rPr>
              <a:t>в дружине </a:t>
            </a:r>
            <a:r>
              <a:rPr lang="ru-RU" b="1" dirty="0" smtClean="0">
                <a:solidFill>
                  <a:srgbClr val="FF0000"/>
                </a:solidFill>
              </a:rPr>
              <a:t>ведётся </a:t>
            </a:r>
            <a:r>
              <a:rPr lang="ru-RU" b="1" dirty="0">
                <a:solidFill>
                  <a:srgbClr val="FF0000"/>
                </a:solidFill>
              </a:rPr>
              <a:t>по 5 программам ОО «БРПО»:</a:t>
            </a:r>
          </a:p>
          <a:p>
            <a:pPr marL="0" indent="0" algn="ctr">
              <a:buNone/>
            </a:pPr>
            <a:r>
              <a:rPr lang="ru-RU" b="1" dirty="0"/>
              <a:t>«ДОМ», «Октябрята», «</a:t>
            </a:r>
            <a:r>
              <a:rPr lang="ru-RU" b="1" dirty="0" err="1"/>
              <a:t>Спадчына</a:t>
            </a:r>
            <a:r>
              <a:rPr lang="ru-RU" b="1" dirty="0"/>
              <a:t>», </a:t>
            </a:r>
            <a:r>
              <a:rPr lang="ru-RU" b="1" dirty="0" smtClean="0"/>
              <a:t>  «</a:t>
            </a:r>
            <a:r>
              <a:rPr lang="ru-RU" b="1" dirty="0"/>
              <a:t>Семь Я», «Игра – дело серьёзное».</a:t>
            </a:r>
          </a:p>
          <a:p>
            <a:endParaRPr lang="ru-RU" dirty="0"/>
          </a:p>
        </p:txBody>
      </p:sp>
      <p:pic>
        <p:nvPicPr>
          <p:cNvPr id="4" name="Picture 3" descr="C:\Users\strela\Desktop\6CmLSaoFNN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473</Words>
  <Application>Microsoft Office PowerPoint</Application>
  <PresentationFormat>Экран (4:3)</PresentationFormat>
  <Paragraphs>48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Тема Office</vt:lpstr>
      <vt:lpstr>Пионерская дружина                         имени  Александра Полякова                   Средней школы № 32                 г. Могилёва   </vt:lpstr>
      <vt:lpstr>Презентация PowerPoint</vt:lpstr>
      <vt:lpstr> Поляков        Александр Николаевич</vt:lpstr>
      <vt:lpstr>Презентация PowerPoint</vt:lpstr>
      <vt:lpstr>Презентация PowerPoint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Пионерские праздники</vt:lpstr>
      <vt:lpstr>             #Я_ПИОНЕР</vt:lpstr>
      <vt:lpstr>Презентация PowerPoint</vt:lpstr>
      <vt:lpstr>ЧУДЕСА НА РОЖДЕСТВО</vt:lpstr>
      <vt:lpstr>Презентация PowerPoint</vt:lpstr>
      <vt:lpstr>Презентация PowerPoint</vt:lpstr>
      <vt:lpstr>Презентация PowerPoint</vt:lpstr>
      <vt:lpstr>МЫ ПОМНИМ!  МЫ ГОРДИМСЯ!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Пользователь Windows</cp:lastModifiedBy>
  <cp:revision>892</cp:revision>
  <dcterms:created xsi:type="dcterms:W3CDTF">2018-02-25T09:09:03Z</dcterms:created>
  <dcterms:modified xsi:type="dcterms:W3CDTF">2021-01-11T08:27:00Z</dcterms:modified>
</cp:coreProperties>
</file>